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4"/>
    <p:restoredTop sz="96197"/>
  </p:normalViewPr>
  <p:slideViewPr>
    <p:cSldViewPr snapToGrid="0">
      <p:cViewPr>
        <p:scale>
          <a:sx n="98" d="100"/>
          <a:sy n="98" d="100"/>
        </p:scale>
        <p:origin x="8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F0F65D-5E90-8F42-9270-14A85DD910BD}" type="doc">
      <dgm:prSet loTypeId="urn:microsoft.com/office/officeart/2005/8/layout/hierarchy3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5D4D363C-23C3-E94E-8AB0-416298CEB397}">
      <dgm:prSet phldrT="[Texte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fr-FR" dirty="0" err="1"/>
            <a:t>Task</a:t>
          </a:r>
          <a:r>
            <a:rPr lang="fr-FR" dirty="0"/>
            <a:t> 1 – </a:t>
          </a:r>
          <a:r>
            <a:rPr lang="fr-FR" dirty="0" err="1"/>
            <a:t>Acoustic</a:t>
          </a:r>
          <a:r>
            <a:rPr lang="fr-FR" dirty="0"/>
            <a:t> </a:t>
          </a:r>
          <a:r>
            <a:rPr lang="fr-FR" dirty="0" err="1"/>
            <a:t>scene</a:t>
          </a:r>
          <a:r>
            <a:rPr lang="fr-FR" dirty="0"/>
            <a:t> classification</a:t>
          </a:r>
        </a:p>
      </dgm:t>
    </dgm:pt>
    <dgm:pt modelId="{21D980FE-7366-7842-A04E-BD4250EB155E}" type="parTrans" cxnId="{116967B3-21FE-354E-9B73-86C3A0C8FABF}">
      <dgm:prSet/>
      <dgm:spPr/>
      <dgm:t>
        <a:bodyPr/>
        <a:lstStyle/>
        <a:p>
          <a:endParaRPr lang="fr-FR"/>
        </a:p>
      </dgm:t>
    </dgm:pt>
    <dgm:pt modelId="{41A35C2E-899C-1A4E-BC1D-E83F85895647}" type="sibTrans" cxnId="{116967B3-21FE-354E-9B73-86C3A0C8FABF}">
      <dgm:prSet/>
      <dgm:spPr/>
      <dgm:t>
        <a:bodyPr/>
        <a:lstStyle/>
        <a:p>
          <a:endParaRPr lang="fr-FR"/>
        </a:p>
      </dgm:t>
    </dgm:pt>
    <dgm:pt modelId="{6E16F6E5-D12F-124A-B836-07AA1F01A642}">
      <dgm:prSet phldrT="[Texte]"/>
      <dgm:spPr/>
      <dgm:t>
        <a:bodyPr/>
        <a:lstStyle/>
        <a:p>
          <a:r>
            <a:rPr lang="fr-FR" dirty="0"/>
            <a:t>A – Low-</a:t>
          </a:r>
          <a:r>
            <a:rPr lang="fr-FR" dirty="0" err="1"/>
            <a:t>complexity</a:t>
          </a:r>
          <a:r>
            <a:rPr lang="fr-FR" dirty="0"/>
            <a:t> classification </a:t>
          </a:r>
          <a:r>
            <a:rPr lang="fr-FR" dirty="0" err="1"/>
            <a:t>with</a:t>
          </a:r>
          <a:r>
            <a:rPr lang="fr-FR" dirty="0"/>
            <a:t> multiple </a:t>
          </a:r>
          <a:r>
            <a:rPr lang="fr-FR" dirty="0" err="1"/>
            <a:t>devices</a:t>
          </a:r>
          <a:r>
            <a:rPr lang="fr-FR" dirty="0"/>
            <a:t> (&lt;128kB)  </a:t>
          </a:r>
        </a:p>
      </dgm:t>
    </dgm:pt>
    <dgm:pt modelId="{D1C6428F-26D7-044E-9D70-AB136E22B5DA}" type="parTrans" cxnId="{B33A8366-93AA-BC49-A992-C1ED87429AA5}">
      <dgm:prSet/>
      <dgm:spPr/>
      <dgm:t>
        <a:bodyPr/>
        <a:lstStyle/>
        <a:p>
          <a:endParaRPr lang="fr-FR"/>
        </a:p>
      </dgm:t>
    </dgm:pt>
    <dgm:pt modelId="{9E64CB03-39A0-BE40-B424-743983ECDF0F}" type="sibTrans" cxnId="{B33A8366-93AA-BC49-A992-C1ED87429AA5}">
      <dgm:prSet/>
      <dgm:spPr/>
      <dgm:t>
        <a:bodyPr/>
        <a:lstStyle/>
        <a:p>
          <a:endParaRPr lang="fr-FR"/>
        </a:p>
      </dgm:t>
    </dgm:pt>
    <dgm:pt modelId="{AF07FC15-C542-4C4A-A7EA-0F9E7208B83B}">
      <dgm:prSet phldrT="[Texte]"/>
      <dgm:spPr/>
      <dgm:t>
        <a:bodyPr/>
        <a:lstStyle/>
        <a:p>
          <a:r>
            <a:rPr lang="fr-FR" dirty="0" err="1"/>
            <a:t>Audio-Visual</a:t>
          </a:r>
          <a:r>
            <a:rPr lang="fr-FR" dirty="0"/>
            <a:t> </a:t>
          </a:r>
          <a:r>
            <a:rPr lang="fr-FR" dirty="0" err="1"/>
            <a:t>Scene</a:t>
          </a:r>
          <a:r>
            <a:rPr lang="fr-FR" dirty="0"/>
            <a:t> Classification</a:t>
          </a:r>
        </a:p>
      </dgm:t>
    </dgm:pt>
    <dgm:pt modelId="{0AFD6EEE-71D6-7D42-A1BF-152E98520EB8}" type="parTrans" cxnId="{3D475AA0-A686-C14D-9F3C-9BD607F89D90}">
      <dgm:prSet/>
      <dgm:spPr/>
      <dgm:t>
        <a:bodyPr/>
        <a:lstStyle/>
        <a:p>
          <a:endParaRPr lang="fr-FR"/>
        </a:p>
      </dgm:t>
    </dgm:pt>
    <dgm:pt modelId="{BB46B415-CFCF-5644-B37D-52265E27E4ED}" type="sibTrans" cxnId="{3D475AA0-A686-C14D-9F3C-9BD607F89D90}">
      <dgm:prSet/>
      <dgm:spPr/>
      <dgm:t>
        <a:bodyPr/>
        <a:lstStyle/>
        <a:p>
          <a:endParaRPr lang="fr-FR"/>
        </a:p>
      </dgm:t>
    </dgm:pt>
    <dgm:pt modelId="{4B1E7F94-B083-9841-8B07-06CE266CB8EE}">
      <dgm:prSet phldrT="[Texte]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Dataset</a:t>
          </a:r>
          <a:r>
            <a:rPr lang="fr-FR" dirty="0">
              <a:solidFill>
                <a:schemeClr val="tx1"/>
              </a:solidFill>
            </a:rPr>
            <a:t>: TAU Urban </a:t>
          </a:r>
          <a:r>
            <a:rPr lang="fr-FR" dirty="0" err="1">
              <a:solidFill>
                <a:schemeClr val="tx1"/>
              </a:solidFill>
            </a:rPr>
            <a:t>Acoustic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Scene</a:t>
          </a:r>
          <a:r>
            <a:rPr lang="fr-FR" dirty="0">
              <a:solidFill>
                <a:schemeClr val="tx1"/>
              </a:solidFill>
            </a:rPr>
            <a:t> 2020 mobile </a:t>
          </a:r>
          <a:r>
            <a:rPr lang="fr-FR" b="1" dirty="0" err="1">
              <a:solidFill>
                <a:schemeClr val="tx1"/>
              </a:solidFill>
            </a:rPr>
            <a:t>truncated</a:t>
          </a:r>
          <a:endParaRPr lang="fr-FR" b="1" dirty="0">
            <a:solidFill>
              <a:schemeClr val="tx1"/>
            </a:solidFill>
          </a:endParaRPr>
        </a:p>
      </dgm:t>
    </dgm:pt>
    <dgm:pt modelId="{818AFC8F-376F-DF48-B65E-E81251B1CFE9}" type="parTrans" cxnId="{EF7CFE2C-A7AC-5548-A120-11EC8DC0420D}">
      <dgm:prSet/>
      <dgm:spPr/>
      <dgm:t>
        <a:bodyPr/>
        <a:lstStyle/>
        <a:p>
          <a:endParaRPr lang="fr-FR"/>
        </a:p>
      </dgm:t>
    </dgm:pt>
    <dgm:pt modelId="{91BBF41F-D31E-E346-9529-1B83B96C42BB}" type="sibTrans" cxnId="{EF7CFE2C-A7AC-5548-A120-11EC8DC0420D}">
      <dgm:prSet/>
      <dgm:spPr/>
      <dgm:t>
        <a:bodyPr/>
        <a:lstStyle/>
        <a:p>
          <a:endParaRPr lang="fr-FR"/>
        </a:p>
      </dgm:t>
    </dgm:pt>
    <dgm:pt modelId="{86C6918C-9837-F141-B463-4ED8B35456F7}">
      <dgm:prSet phldrT="[Texte]"/>
      <dgm:spPr/>
      <dgm:t>
        <a:bodyPr/>
        <a:lstStyle/>
        <a:p>
          <a:r>
            <a:rPr lang="fr-FR" b="0" dirty="0">
              <a:solidFill>
                <a:schemeClr val="tx1"/>
              </a:solidFill>
            </a:rPr>
            <a:t>10 classes: </a:t>
          </a:r>
          <a:r>
            <a:rPr lang="fr-FR" b="0" dirty="0" err="1">
              <a:solidFill>
                <a:schemeClr val="tx1"/>
              </a:solidFill>
            </a:rPr>
            <a:t>urban</a:t>
          </a:r>
          <a:r>
            <a:rPr lang="fr-FR" b="0" dirty="0">
              <a:solidFill>
                <a:schemeClr val="tx1"/>
              </a:solidFill>
            </a:rPr>
            <a:t> places</a:t>
          </a:r>
        </a:p>
      </dgm:t>
    </dgm:pt>
    <dgm:pt modelId="{7E7B7E6A-41F5-F04E-A48B-4CE04B194410}" type="parTrans" cxnId="{FA815007-54E1-0843-B190-580FCD578719}">
      <dgm:prSet/>
      <dgm:spPr/>
      <dgm:t>
        <a:bodyPr/>
        <a:lstStyle/>
        <a:p>
          <a:endParaRPr lang="fr-FR"/>
        </a:p>
      </dgm:t>
    </dgm:pt>
    <dgm:pt modelId="{F8972091-5F70-DC4C-9388-CB88D0482492}" type="sibTrans" cxnId="{FA815007-54E1-0843-B190-580FCD578719}">
      <dgm:prSet/>
      <dgm:spPr/>
      <dgm:t>
        <a:bodyPr/>
        <a:lstStyle/>
        <a:p>
          <a:endParaRPr lang="fr-FR"/>
        </a:p>
      </dgm:t>
    </dgm:pt>
    <dgm:pt modelId="{34C031D6-5684-E345-8416-9B8BA1D83F96}">
      <dgm:prSet phldrT="[Texte]"/>
      <dgm:spPr/>
      <dgm:t>
        <a:bodyPr/>
        <a:lstStyle/>
        <a:p>
          <a:r>
            <a:rPr lang="fr-FR" b="0" dirty="0">
              <a:solidFill>
                <a:schemeClr val="tx1"/>
              </a:solidFill>
            </a:rPr>
            <a:t>8000 audio </a:t>
          </a:r>
          <a:r>
            <a:rPr lang="fr-FR" b="0" dirty="0" err="1">
              <a:solidFill>
                <a:schemeClr val="tx1"/>
              </a:solidFill>
            </a:rPr>
            <a:t>recordings</a:t>
          </a:r>
          <a:endParaRPr lang="fr-FR" b="0" dirty="0">
            <a:solidFill>
              <a:schemeClr val="tx1"/>
            </a:solidFill>
          </a:endParaRPr>
        </a:p>
      </dgm:t>
    </dgm:pt>
    <dgm:pt modelId="{0FBF0F07-4A07-154D-B5FA-06AB84832A06}" type="parTrans" cxnId="{3AF57884-5F54-2D4D-BD40-784A2EB41D30}">
      <dgm:prSet/>
      <dgm:spPr/>
      <dgm:t>
        <a:bodyPr/>
        <a:lstStyle/>
        <a:p>
          <a:endParaRPr lang="fr-FR"/>
        </a:p>
      </dgm:t>
    </dgm:pt>
    <dgm:pt modelId="{5F9B2D6E-53B3-9C41-BB6B-89239932D484}" type="sibTrans" cxnId="{3AF57884-5F54-2D4D-BD40-784A2EB41D30}">
      <dgm:prSet/>
      <dgm:spPr/>
      <dgm:t>
        <a:bodyPr/>
        <a:lstStyle/>
        <a:p>
          <a:endParaRPr lang="fr-FR"/>
        </a:p>
      </dgm:t>
    </dgm:pt>
    <dgm:pt modelId="{BAC58B05-1504-514B-828C-BC60011C50CC}" type="pres">
      <dgm:prSet presAssocID="{6AF0F65D-5E90-8F42-9270-14A85DD910B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5A184F-0772-B041-AF21-6804A4CC4096}" type="pres">
      <dgm:prSet presAssocID="{5D4D363C-23C3-E94E-8AB0-416298CEB397}" presName="root" presStyleCnt="0"/>
      <dgm:spPr/>
    </dgm:pt>
    <dgm:pt modelId="{C646BAF0-4DE6-7545-B1C8-DC2A39A4E23A}" type="pres">
      <dgm:prSet presAssocID="{5D4D363C-23C3-E94E-8AB0-416298CEB397}" presName="rootComposite" presStyleCnt="0"/>
      <dgm:spPr/>
    </dgm:pt>
    <dgm:pt modelId="{CA178734-952A-6444-BD4F-92BE04443E2B}" type="pres">
      <dgm:prSet presAssocID="{5D4D363C-23C3-E94E-8AB0-416298CEB397}" presName="rootText" presStyleLbl="node1" presStyleIdx="0" presStyleCnt="2"/>
      <dgm:spPr/>
    </dgm:pt>
    <dgm:pt modelId="{769FBC9A-FF2E-544C-824D-04A5428F640A}" type="pres">
      <dgm:prSet presAssocID="{5D4D363C-23C3-E94E-8AB0-416298CEB397}" presName="rootConnector" presStyleLbl="node1" presStyleIdx="0" presStyleCnt="2"/>
      <dgm:spPr/>
    </dgm:pt>
    <dgm:pt modelId="{7AABBCD3-FF99-1E4B-8D3F-EE38009E2A00}" type="pres">
      <dgm:prSet presAssocID="{5D4D363C-23C3-E94E-8AB0-416298CEB397}" presName="childShape" presStyleCnt="0"/>
      <dgm:spPr/>
    </dgm:pt>
    <dgm:pt modelId="{DA88065E-53CB-984D-A85A-3E6BACB66B29}" type="pres">
      <dgm:prSet presAssocID="{D1C6428F-26D7-044E-9D70-AB136E22B5DA}" presName="Name13" presStyleLbl="parChTrans1D2" presStyleIdx="0" presStyleCnt="4"/>
      <dgm:spPr/>
    </dgm:pt>
    <dgm:pt modelId="{3B605AEB-1560-EF40-970E-882917FC3AB3}" type="pres">
      <dgm:prSet presAssocID="{6E16F6E5-D12F-124A-B836-07AA1F01A642}" presName="childText" presStyleLbl="bgAcc1" presStyleIdx="0" presStyleCnt="4">
        <dgm:presLayoutVars>
          <dgm:bulletEnabled val="1"/>
        </dgm:presLayoutVars>
      </dgm:prSet>
      <dgm:spPr/>
    </dgm:pt>
    <dgm:pt modelId="{2D4D9191-56B6-1347-B63D-3CCB8CB578F4}" type="pres">
      <dgm:prSet presAssocID="{0AFD6EEE-71D6-7D42-A1BF-152E98520EB8}" presName="Name13" presStyleLbl="parChTrans1D2" presStyleIdx="1" presStyleCnt="4"/>
      <dgm:spPr/>
    </dgm:pt>
    <dgm:pt modelId="{D351BE69-0E3E-C24B-B2AE-EF7D48D83E90}" type="pres">
      <dgm:prSet presAssocID="{AF07FC15-C542-4C4A-A7EA-0F9E7208B83B}" presName="childText" presStyleLbl="bgAcc1" presStyleIdx="1" presStyleCnt="4">
        <dgm:presLayoutVars>
          <dgm:bulletEnabled val="1"/>
        </dgm:presLayoutVars>
      </dgm:prSet>
      <dgm:spPr/>
    </dgm:pt>
    <dgm:pt modelId="{1B9F1591-32A8-014C-B01D-C2FD8E5025D8}" type="pres">
      <dgm:prSet presAssocID="{4B1E7F94-B083-9841-8B07-06CE266CB8EE}" presName="root" presStyleCnt="0"/>
      <dgm:spPr/>
    </dgm:pt>
    <dgm:pt modelId="{E6C53A74-92FD-664F-8DA6-816D6F59C7FD}" type="pres">
      <dgm:prSet presAssocID="{4B1E7F94-B083-9841-8B07-06CE266CB8EE}" presName="rootComposite" presStyleCnt="0"/>
      <dgm:spPr/>
    </dgm:pt>
    <dgm:pt modelId="{CA203FFC-1B6D-7247-936D-5B4715695080}" type="pres">
      <dgm:prSet presAssocID="{4B1E7F94-B083-9841-8B07-06CE266CB8EE}" presName="rootText" presStyleLbl="node1" presStyleIdx="1" presStyleCnt="2"/>
      <dgm:spPr/>
    </dgm:pt>
    <dgm:pt modelId="{69036B4C-2766-9149-BA38-4B441DDB6150}" type="pres">
      <dgm:prSet presAssocID="{4B1E7F94-B083-9841-8B07-06CE266CB8EE}" presName="rootConnector" presStyleLbl="node1" presStyleIdx="1" presStyleCnt="2"/>
      <dgm:spPr/>
    </dgm:pt>
    <dgm:pt modelId="{309E0D5B-7B10-C044-A351-C100911B0B16}" type="pres">
      <dgm:prSet presAssocID="{4B1E7F94-B083-9841-8B07-06CE266CB8EE}" presName="childShape" presStyleCnt="0"/>
      <dgm:spPr/>
    </dgm:pt>
    <dgm:pt modelId="{3AEAF6FE-0B5D-B94F-8C60-18882DE9C5C4}" type="pres">
      <dgm:prSet presAssocID="{0FBF0F07-4A07-154D-B5FA-06AB84832A06}" presName="Name13" presStyleLbl="parChTrans1D2" presStyleIdx="2" presStyleCnt="4"/>
      <dgm:spPr/>
    </dgm:pt>
    <dgm:pt modelId="{F3CEE6F6-73C6-1248-986A-AD4AE6554848}" type="pres">
      <dgm:prSet presAssocID="{34C031D6-5684-E345-8416-9B8BA1D83F96}" presName="childText" presStyleLbl="bgAcc1" presStyleIdx="2" presStyleCnt="4">
        <dgm:presLayoutVars>
          <dgm:bulletEnabled val="1"/>
        </dgm:presLayoutVars>
      </dgm:prSet>
      <dgm:spPr/>
    </dgm:pt>
    <dgm:pt modelId="{5961CE13-1B51-C640-88C5-8A523DF9E59D}" type="pres">
      <dgm:prSet presAssocID="{7E7B7E6A-41F5-F04E-A48B-4CE04B194410}" presName="Name13" presStyleLbl="parChTrans1D2" presStyleIdx="3" presStyleCnt="4"/>
      <dgm:spPr/>
    </dgm:pt>
    <dgm:pt modelId="{36146D1A-B338-7541-A8E0-6E799E210BDC}" type="pres">
      <dgm:prSet presAssocID="{86C6918C-9837-F141-B463-4ED8B35456F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FA815007-54E1-0843-B190-580FCD578719}" srcId="{4B1E7F94-B083-9841-8B07-06CE266CB8EE}" destId="{86C6918C-9837-F141-B463-4ED8B35456F7}" srcOrd="1" destOrd="0" parTransId="{7E7B7E6A-41F5-F04E-A48B-4CE04B194410}" sibTransId="{F8972091-5F70-DC4C-9388-CB88D0482492}"/>
    <dgm:cxn modelId="{67C80B18-BCF5-DC42-B453-9DD6EA009B88}" type="presOf" srcId="{34C031D6-5684-E345-8416-9B8BA1D83F96}" destId="{F3CEE6F6-73C6-1248-986A-AD4AE6554848}" srcOrd="0" destOrd="0" presId="urn:microsoft.com/office/officeart/2005/8/layout/hierarchy3"/>
    <dgm:cxn modelId="{EF7CFE2C-A7AC-5548-A120-11EC8DC0420D}" srcId="{6AF0F65D-5E90-8F42-9270-14A85DD910BD}" destId="{4B1E7F94-B083-9841-8B07-06CE266CB8EE}" srcOrd="1" destOrd="0" parTransId="{818AFC8F-376F-DF48-B65E-E81251B1CFE9}" sibTransId="{91BBF41F-D31E-E346-9529-1B83B96C42BB}"/>
    <dgm:cxn modelId="{7523BA37-6403-7646-8E89-FFDD78F1B745}" type="presOf" srcId="{0FBF0F07-4A07-154D-B5FA-06AB84832A06}" destId="{3AEAF6FE-0B5D-B94F-8C60-18882DE9C5C4}" srcOrd="0" destOrd="0" presId="urn:microsoft.com/office/officeart/2005/8/layout/hierarchy3"/>
    <dgm:cxn modelId="{C61EDB57-0F82-B24B-A0FD-22A5389D2779}" type="presOf" srcId="{4B1E7F94-B083-9841-8B07-06CE266CB8EE}" destId="{69036B4C-2766-9149-BA38-4B441DDB6150}" srcOrd="1" destOrd="0" presId="urn:microsoft.com/office/officeart/2005/8/layout/hierarchy3"/>
    <dgm:cxn modelId="{C507B55D-6C17-F443-B3E5-9BD430E23391}" type="presOf" srcId="{D1C6428F-26D7-044E-9D70-AB136E22B5DA}" destId="{DA88065E-53CB-984D-A85A-3E6BACB66B29}" srcOrd="0" destOrd="0" presId="urn:microsoft.com/office/officeart/2005/8/layout/hierarchy3"/>
    <dgm:cxn modelId="{B33A8366-93AA-BC49-A992-C1ED87429AA5}" srcId="{5D4D363C-23C3-E94E-8AB0-416298CEB397}" destId="{6E16F6E5-D12F-124A-B836-07AA1F01A642}" srcOrd="0" destOrd="0" parTransId="{D1C6428F-26D7-044E-9D70-AB136E22B5DA}" sibTransId="{9E64CB03-39A0-BE40-B424-743983ECDF0F}"/>
    <dgm:cxn modelId="{C0E72873-3E29-EF40-8ABA-DF0DE868677F}" type="presOf" srcId="{5D4D363C-23C3-E94E-8AB0-416298CEB397}" destId="{CA178734-952A-6444-BD4F-92BE04443E2B}" srcOrd="0" destOrd="0" presId="urn:microsoft.com/office/officeart/2005/8/layout/hierarchy3"/>
    <dgm:cxn modelId="{3D701082-5A26-7A42-BAEB-F9F8F9B1094E}" type="presOf" srcId="{AF07FC15-C542-4C4A-A7EA-0F9E7208B83B}" destId="{D351BE69-0E3E-C24B-B2AE-EF7D48D83E90}" srcOrd="0" destOrd="0" presId="urn:microsoft.com/office/officeart/2005/8/layout/hierarchy3"/>
    <dgm:cxn modelId="{3AF57884-5F54-2D4D-BD40-784A2EB41D30}" srcId="{4B1E7F94-B083-9841-8B07-06CE266CB8EE}" destId="{34C031D6-5684-E345-8416-9B8BA1D83F96}" srcOrd="0" destOrd="0" parTransId="{0FBF0F07-4A07-154D-B5FA-06AB84832A06}" sibTransId="{5F9B2D6E-53B3-9C41-BB6B-89239932D484}"/>
    <dgm:cxn modelId="{D94A6198-5CA5-E34C-B7B2-B6683D7C499A}" type="presOf" srcId="{6E16F6E5-D12F-124A-B836-07AA1F01A642}" destId="{3B605AEB-1560-EF40-970E-882917FC3AB3}" srcOrd="0" destOrd="0" presId="urn:microsoft.com/office/officeart/2005/8/layout/hierarchy3"/>
    <dgm:cxn modelId="{3D475AA0-A686-C14D-9F3C-9BD607F89D90}" srcId="{5D4D363C-23C3-E94E-8AB0-416298CEB397}" destId="{AF07FC15-C542-4C4A-A7EA-0F9E7208B83B}" srcOrd="1" destOrd="0" parTransId="{0AFD6EEE-71D6-7D42-A1BF-152E98520EB8}" sibTransId="{BB46B415-CFCF-5644-B37D-52265E27E4ED}"/>
    <dgm:cxn modelId="{2F92B9A2-F5FD-334F-81DB-A2F293E0127B}" type="presOf" srcId="{5D4D363C-23C3-E94E-8AB0-416298CEB397}" destId="{769FBC9A-FF2E-544C-824D-04A5428F640A}" srcOrd="1" destOrd="0" presId="urn:microsoft.com/office/officeart/2005/8/layout/hierarchy3"/>
    <dgm:cxn modelId="{5B3AB2A7-20C7-CB49-803E-4645C2FC9F60}" type="presOf" srcId="{7E7B7E6A-41F5-F04E-A48B-4CE04B194410}" destId="{5961CE13-1B51-C640-88C5-8A523DF9E59D}" srcOrd="0" destOrd="0" presId="urn:microsoft.com/office/officeart/2005/8/layout/hierarchy3"/>
    <dgm:cxn modelId="{116967B3-21FE-354E-9B73-86C3A0C8FABF}" srcId="{6AF0F65D-5E90-8F42-9270-14A85DD910BD}" destId="{5D4D363C-23C3-E94E-8AB0-416298CEB397}" srcOrd="0" destOrd="0" parTransId="{21D980FE-7366-7842-A04E-BD4250EB155E}" sibTransId="{41A35C2E-899C-1A4E-BC1D-E83F85895647}"/>
    <dgm:cxn modelId="{C6B22CBF-7A21-5E41-9008-D2AC8A09BAD3}" type="presOf" srcId="{0AFD6EEE-71D6-7D42-A1BF-152E98520EB8}" destId="{2D4D9191-56B6-1347-B63D-3CCB8CB578F4}" srcOrd="0" destOrd="0" presId="urn:microsoft.com/office/officeart/2005/8/layout/hierarchy3"/>
    <dgm:cxn modelId="{EE224BCA-FE3E-7042-8E51-CDE796E36D84}" type="presOf" srcId="{86C6918C-9837-F141-B463-4ED8B35456F7}" destId="{36146D1A-B338-7541-A8E0-6E799E210BDC}" srcOrd="0" destOrd="0" presId="urn:microsoft.com/office/officeart/2005/8/layout/hierarchy3"/>
    <dgm:cxn modelId="{759173DD-F0D1-294F-849F-D0D7467FF6FB}" type="presOf" srcId="{6AF0F65D-5E90-8F42-9270-14A85DD910BD}" destId="{BAC58B05-1504-514B-828C-BC60011C50CC}" srcOrd="0" destOrd="0" presId="urn:microsoft.com/office/officeart/2005/8/layout/hierarchy3"/>
    <dgm:cxn modelId="{8EFEEDE1-511A-F443-A344-49F1C5C1449E}" type="presOf" srcId="{4B1E7F94-B083-9841-8B07-06CE266CB8EE}" destId="{CA203FFC-1B6D-7247-936D-5B4715695080}" srcOrd="0" destOrd="0" presId="urn:microsoft.com/office/officeart/2005/8/layout/hierarchy3"/>
    <dgm:cxn modelId="{CD7B27C0-1BB9-F14E-BB5F-EEEE3780DA40}" type="presParOf" srcId="{BAC58B05-1504-514B-828C-BC60011C50CC}" destId="{A95A184F-0772-B041-AF21-6804A4CC4096}" srcOrd="0" destOrd="0" presId="urn:microsoft.com/office/officeart/2005/8/layout/hierarchy3"/>
    <dgm:cxn modelId="{B690B9FB-677B-BF4E-A500-162264687CE6}" type="presParOf" srcId="{A95A184F-0772-B041-AF21-6804A4CC4096}" destId="{C646BAF0-4DE6-7545-B1C8-DC2A39A4E23A}" srcOrd="0" destOrd="0" presId="urn:microsoft.com/office/officeart/2005/8/layout/hierarchy3"/>
    <dgm:cxn modelId="{BAA5E650-A904-8A4D-B686-F2B8B2C1F671}" type="presParOf" srcId="{C646BAF0-4DE6-7545-B1C8-DC2A39A4E23A}" destId="{CA178734-952A-6444-BD4F-92BE04443E2B}" srcOrd="0" destOrd="0" presId="urn:microsoft.com/office/officeart/2005/8/layout/hierarchy3"/>
    <dgm:cxn modelId="{00199E5A-9294-EC42-B0AF-CD2D53F5870B}" type="presParOf" srcId="{C646BAF0-4DE6-7545-B1C8-DC2A39A4E23A}" destId="{769FBC9A-FF2E-544C-824D-04A5428F640A}" srcOrd="1" destOrd="0" presId="urn:microsoft.com/office/officeart/2005/8/layout/hierarchy3"/>
    <dgm:cxn modelId="{882E0FAB-C402-B042-9BB1-A7A58C155AB7}" type="presParOf" srcId="{A95A184F-0772-B041-AF21-6804A4CC4096}" destId="{7AABBCD3-FF99-1E4B-8D3F-EE38009E2A00}" srcOrd="1" destOrd="0" presId="urn:microsoft.com/office/officeart/2005/8/layout/hierarchy3"/>
    <dgm:cxn modelId="{9495DA7A-1678-9748-B2BF-8F6D73382C91}" type="presParOf" srcId="{7AABBCD3-FF99-1E4B-8D3F-EE38009E2A00}" destId="{DA88065E-53CB-984D-A85A-3E6BACB66B29}" srcOrd="0" destOrd="0" presId="urn:microsoft.com/office/officeart/2005/8/layout/hierarchy3"/>
    <dgm:cxn modelId="{4E34155B-9935-974A-BE82-2BCEDB1EF762}" type="presParOf" srcId="{7AABBCD3-FF99-1E4B-8D3F-EE38009E2A00}" destId="{3B605AEB-1560-EF40-970E-882917FC3AB3}" srcOrd="1" destOrd="0" presId="urn:microsoft.com/office/officeart/2005/8/layout/hierarchy3"/>
    <dgm:cxn modelId="{753598B0-07BA-C944-AA81-C396CDD5E4B6}" type="presParOf" srcId="{7AABBCD3-FF99-1E4B-8D3F-EE38009E2A00}" destId="{2D4D9191-56B6-1347-B63D-3CCB8CB578F4}" srcOrd="2" destOrd="0" presId="urn:microsoft.com/office/officeart/2005/8/layout/hierarchy3"/>
    <dgm:cxn modelId="{18740E15-63DC-F443-BBA0-4C8730F4DE18}" type="presParOf" srcId="{7AABBCD3-FF99-1E4B-8D3F-EE38009E2A00}" destId="{D351BE69-0E3E-C24B-B2AE-EF7D48D83E90}" srcOrd="3" destOrd="0" presId="urn:microsoft.com/office/officeart/2005/8/layout/hierarchy3"/>
    <dgm:cxn modelId="{10ED97A6-CBE1-C444-A788-3FADB95A22C1}" type="presParOf" srcId="{BAC58B05-1504-514B-828C-BC60011C50CC}" destId="{1B9F1591-32A8-014C-B01D-C2FD8E5025D8}" srcOrd="1" destOrd="0" presId="urn:microsoft.com/office/officeart/2005/8/layout/hierarchy3"/>
    <dgm:cxn modelId="{BB4FE97D-4C4B-2D44-8663-FF846B149535}" type="presParOf" srcId="{1B9F1591-32A8-014C-B01D-C2FD8E5025D8}" destId="{E6C53A74-92FD-664F-8DA6-816D6F59C7FD}" srcOrd="0" destOrd="0" presId="urn:microsoft.com/office/officeart/2005/8/layout/hierarchy3"/>
    <dgm:cxn modelId="{D4470F14-DE00-4F40-9E8E-3877D0C7B493}" type="presParOf" srcId="{E6C53A74-92FD-664F-8DA6-816D6F59C7FD}" destId="{CA203FFC-1B6D-7247-936D-5B4715695080}" srcOrd="0" destOrd="0" presId="urn:microsoft.com/office/officeart/2005/8/layout/hierarchy3"/>
    <dgm:cxn modelId="{E4E92751-B580-7C4C-9C75-DE892FBC2B6E}" type="presParOf" srcId="{E6C53A74-92FD-664F-8DA6-816D6F59C7FD}" destId="{69036B4C-2766-9149-BA38-4B441DDB6150}" srcOrd="1" destOrd="0" presId="urn:microsoft.com/office/officeart/2005/8/layout/hierarchy3"/>
    <dgm:cxn modelId="{A9B485E6-3254-7E42-9192-592685DC5DBA}" type="presParOf" srcId="{1B9F1591-32A8-014C-B01D-C2FD8E5025D8}" destId="{309E0D5B-7B10-C044-A351-C100911B0B16}" srcOrd="1" destOrd="0" presId="urn:microsoft.com/office/officeart/2005/8/layout/hierarchy3"/>
    <dgm:cxn modelId="{AB09369E-06AF-3043-81F9-D26240014F79}" type="presParOf" srcId="{309E0D5B-7B10-C044-A351-C100911B0B16}" destId="{3AEAF6FE-0B5D-B94F-8C60-18882DE9C5C4}" srcOrd="0" destOrd="0" presId="urn:microsoft.com/office/officeart/2005/8/layout/hierarchy3"/>
    <dgm:cxn modelId="{A26B5B58-48DD-BD49-8E09-22611F890829}" type="presParOf" srcId="{309E0D5B-7B10-C044-A351-C100911B0B16}" destId="{F3CEE6F6-73C6-1248-986A-AD4AE6554848}" srcOrd="1" destOrd="0" presId="urn:microsoft.com/office/officeart/2005/8/layout/hierarchy3"/>
    <dgm:cxn modelId="{87ED8589-4713-3448-9F0F-09627C985142}" type="presParOf" srcId="{309E0D5B-7B10-C044-A351-C100911B0B16}" destId="{5961CE13-1B51-C640-88C5-8A523DF9E59D}" srcOrd="2" destOrd="0" presId="urn:microsoft.com/office/officeart/2005/8/layout/hierarchy3"/>
    <dgm:cxn modelId="{08EBC3C1-9CDE-C340-AB04-9C478504E226}" type="presParOf" srcId="{309E0D5B-7B10-C044-A351-C100911B0B16}" destId="{36146D1A-B338-7541-A8E0-6E799E210BD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4BEBBA-D47C-2548-9FFA-EE1FD95BC932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16BDF28-2D79-A04A-8012-B33684CB64D8}">
      <dgm:prSet phldrT="[Texte]"/>
      <dgm:spPr/>
      <dgm:t>
        <a:bodyPr/>
        <a:lstStyle/>
        <a:p>
          <a:r>
            <a:rPr lang="fr-FR" dirty="0" err="1"/>
            <a:t>Theoretically</a:t>
          </a:r>
          <a:endParaRPr lang="fr-FR" dirty="0"/>
        </a:p>
      </dgm:t>
    </dgm:pt>
    <dgm:pt modelId="{631C66B4-0C5C-AD44-B078-026027188835}" type="parTrans" cxnId="{AEF9AF60-2AE8-4C41-8B01-C7FE2AC32551}">
      <dgm:prSet/>
      <dgm:spPr/>
      <dgm:t>
        <a:bodyPr/>
        <a:lstStyle/>
        <a:p>
          <a:endParaRPr lang="fr-FR"/>
        </a:p>
      </dgm:t>
    </dgm:pt>
    <dgm:pt modelId="{79CC6171-2EDB-5F46-A352-6AEA5485887C}" type="sibTrans" cxnId="{AEF9AF60-2AE8-4C41-8B01-C7FE2AC32551}">
      <dgm:prSet/>
      <dgm:spPr/>
      <dgm:t>
        <a:bodyPr/>
        <a:lstStyle/>
        <a:p>
          <a:endParaRPr lang="fr-FR"/>
        </a:p>
      </dgm:t>
    </dgm:pt>
    <dgm:pt modelId="{EBE791DE-C353-264C-8209-E76DDFB47D2A}">
      <dgm:prSet phldrT="[Texte]"/>
      <dgm:spPr/>
      <dgm:t>
        <a:bodyPr/>
        <a:lstStyle/>
        <a:p>
          <a:r>
            <a:rPr lang="fr-FR" dirty="0"/>
            <a:t>Merge the </a:t>
          </a:r>
          <a:r>
            <a:rPr lang="fr-FR" dirty="0" err="1"/>
            <a:t>normalization</a:t>
          </a:r>
          <a:r>
            <a:rPr lang="fr-FR" dirty="0"/>
            <a:t> layer </a:t>
          </a:r>
          <a:r>
            <a:rPr lang="fr-FR" dirty="0" err="1"/>
            <a:t>with</a:t>
          </a:r>
          <a:r>
            <a:rPr lang="fr-FR" dirty="0"/>
            <a:t> the </a:t>
          </a:r>
          <a:r>
            <a:rPr lang="fr-FR" dirty="0" err="1"/>
            <a:t>convolutional</a:t>
          </a:r>
          <a:r>
            <a:rPr lang="fr-FR" dirty="0"/>
            <a:t> layer</a:t>
          </a:r>
        </a:p>
      </dgm:t>
    </dgm:pt>
    <dgm:pt modelId="{294CC01B-CAD3-B44D-BACE-DE75E9EB534C}" type="parTrans" cxnId="{4A9F5FF6-1047-1940-A26B-F6A3BC5869B7}">
      <dgm:prSet/>
      <dgm:spPr/>
      <dgm:t>
        <a:bodyPr/>
        <a:lstStyle/>
        <a:p>
          <a:endParaRPr lang="fr-FR"/>
        </a:p>
      </dgm:t>
    </dgm:pt>
    <dgm:pt modelId="{7A65875A-AA44-DD42-A98F-17E1E37F446F}" type="sibTrans" cxnId="{4A9F5FF6-1047-1940-A26B-F6A3BC5869B7}">
      <dgm:prSet/>
      <dgm:spPr/>
      <dgm:t>
        <a:bodyPr/>
        <a:lstStyle/>
        <a:p>
          <a:endParaRPr lang="fr-FR"/>
        </a:p>
      </dgm:t>
    </dgm:pt>
    <dgm:pt modelId="{383086E6-02A7-F545-AEBE-6F19BEE94B38}">
      <dgm:prSet phldrT="[Texte]"/>
      <dgm:spPr/>
      <dgm:t>
        <a:bodyPr/>
        <a:lstStyle/>
        <a:p>
          <a:r>
            <a:rPr lang="fr-FR" dirty="0" err="1"/>
            <a:t>Add</a:t>
          </a:r>
          <a:r>
            <a:rPr lang="fr-FR" dirty="0"/>
            <a:t> a </a:t>
          </a:r>
          <a:r>
            <a:rPr lang="fr-FR" dirty="0" err="1"/>
            <a:t>bias</a:t>
          </a:r>
          <a:r>
            <a:rPr lang="fr-FR" dirty="0"/>
            <a:t> to the </a:t>
          </a:r>
          <a:r>
            <a:rPr lang="fr-FR" dirty="0" err="1"/>
            <a:t>convolutional</a:t>
          </a:r>
          <a:r>
            <a:rPr lang="fr-FR" dirty="0"/>
            <a:t> layer</a:t>
          </a:r>
        </a:p>
      </dgm:t>
    </dgm:pt>
    <dgm:pt modelId="{0739E0BA-A6C0-2740-AA93-2ECA419CD7AB}" type="parTrans" cxnId="{93E0F253-35B5-834C-B4B3-FBC6CA15C290}">
      <dgm:prSet/>
      <dgm:spPr/>
      <dgm:t>
        <a:bodyPr/>
        <a:lstStyle/>
        <a:p>
          <a:endParaRPr lang="fr-FR"/>
        </a:p>
      </dgm:t>
    </dgm:pt>
    <dgm:pt modelId="{E9E78C4C-A1A7-6D49-8969-9A88F794CEB2}" type="sibTrans" cxnId="{93E0F253-35B5-834C-B4B3-FBC6CA15C290}">
      <dgm:prSet/>
      <dgm:spPr/>
      <dgm:t>
        <a:bodyPr/>
        <a:lstStyle/>
        <a:p>
          <a:endParaRPr lang="fr-FR"/>
        </a:p>
      </dgm:t>
    </dgm:pt>
    <dgm:pt modelId="{935FA921-5681-1946-9B15-9B6DAF2F4734}">
      <dgm:prSet phldrT="[Texte]"/>
      <dgm:spPr/>
      <dgm:t>
        <a:bodyPr/>
        <a:lstStyle/>
        <a:p>
          <a:r>
            <a:rPr lang="fr-FR" dirty="0" err="1"/>
            <a:t>Practically</a:t>
          </a:r>
          <a:endParaRPr lang="fr-FR" dirty="0"/>
        </a:p>
      </dgm:t>
    </dgm:pt>
    <dgm:pt modelId="{027C1E71-72D8-0247-9A9D-D36115FF118A}" type="parTrans" cxnId="{1641B1DE-8113-E740-A221-840CED255A95}">
      <dgm:prSet/>
      <dgm:spPr/>
      <dgm:t>
        <a:bodyPr/>
        <a:lstStyle/>
        <a:p>
          <a:endParaRPr lang="fr-FR"/>
        </a:p>
      </dgm:t>
    </dgm:pt>
    <dgm:pt modelId="{12406417-C156-054F-A03F-A5A2AE446BE2}" type="sibTrans" cxnId="{1641B1DE-8113-E740-A221-840CED255A95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>
      <mc:Choice xmlns:a14="http://schemas.microsoft.com/office/drawing/2010/main" Requires="a14">
        <dgm:pt modelId="{3F2EF764-4FEC-C748-9744-08F849FB4D51}">
          <dgm:prSet phldrT="[Texte]"/>
          <dgm:spPr/>
          <dgm:t>
            <a:bodyPr/>
            <a:lstStyle/>
            <a:p>
              <a:r>
                <a:rPr lang="fr-FR" dirty="0" err="1"/>
                <a:t>Multiply</a:t>
              </a:r>
              <a:r>
                <a:rPr lang="fr-FR" dirty="0"/>
                <a:t> </a:t>
              </a:r>
              <a:r>
                <a:rPr lang="fr-FR" dirty="0" err="1"/>
                <a:t>weights</a:t>
              </a:r>
              <a:r>
                <a:rPr lang="fr-FR" dirty="0"/>
                <a:t> by </a:t>
              </a:r>
              <a14:m>
                <m:oMath xmlns:m="http://schemas.openxmlformats.org/officeDocument/2006/math">
                  <m:f>
                    <m:fPr>
                      <m:ctrlPr>
                        <a:rPr lang="fr-F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num>
                    <m:den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den>
                  </m:f>
                </m:oMath>
              </a14:m>
              <a:endParaRPr lang="fr-FR" dirty="0"/>
            </a:p>
          </dgm:t>
        </dgm:pt>
      </mc:Choice>
      <mc:Fallback>
        <dgm:pt modelId="{3F2EF764-4FEC-C748-9744-08F849FB4D51}">
          <dgm:prSet phldrT="[Texte]"/>
          <dgm:spPr/>
          <dgm:t>
            <a:bodyPr/>
            <a:lstStyle/>
            <a:p>
              <a:r>
                <a:rPr lang="fr-FR" dirty="0" err="1"/>
                <a:t>Multiply</a:t>
              </a:r>
              <a:r>
                <a:rPr lang="fr-FR" dirty="0"/>
                <a:t> </a:t>
              </a:r>
              <a:r>
                <a:rPr lang="fr-FR" dirty="0" err="1"/>
                <a:t>weights</a:t>
              </a:r>
              <a:r>
                <a:rPr lang="fr-FR" dirty="0"/>
                <a:t> by </a:t>
              </a:r>
              <a:r>
                <a:rPr lang="fr-FR" i="0">
                  <a:latin typeface="Cambria Math" panose="02040503050406030204" pitchFamily="18" charset="0"/>
                  <a:ea typeface="Cambria Math" panose="02040503050406030204" pitchFamily="18" charset="0"/>
                </a:rPr>
                <a:t>𝛾/𝜎</a:t>
              </a:r>
              <a:endParaRPr lang="fr-FR" dirty="0"/>
            </a:p>
          </dgm:t>
        </dgm:pt>
      </mc:Fallback>
    </mc:AlternateContent>
    <dgm:pt modelId="{F37B53AA-5CCE-4D41-9897-0E733D6CEF4D}" type="parTrans" cxnId="{BBC434D7-477A-4B49-A45D-F8185A824C97}">
      <dgm:prSet/>
      <dgm:spPr/>
      <dgm:t>
        <a:bodyPr/>
        <a:lstStyle/>
        <a:p>
          <a:endParaRPr lang="fr-FR"/>
        </a:p>
      </dgm:t>
    </dgm:pt>
    <dgm:pt modelId="{D2B29822-35D0-0747-A07A-102FE9BB6683}" type="sibTrans" cxnId="{BBC434D7-477A-4B49-A45D-F8185A824C97}">
      <dgm:prSet/>
      <dgm:spPr/>
      <dgm:t>
        <a:bodyPr/>
        <a:lstStyle/>
        <a:p>
          <a:endParaRPr lang="fr-FR"/>
        </a:p>
      </dgm:t>
    </dgm:pt>
    <dgm:pt modelId="{4E982DAF-8B40-5244-9078-5D6950589F22}">
      <dgm:prSet phldrT="[Texte]"/>
      <dgm:spPr/>
      <dgm:t>
        <a:bodyPr/>
        <a:lstStyle/>
        <a:p>
          <a:endParaRPr lang="fr-FR" dirty="0"/>
        </a:p>
      </dgm:t>
    </dgm:pt>
    <dgm:pt modelId="{0543D62E-B5F7-E74C-ABE7-94754FD8D78A}" type="parTrans" cxnId="{098DAB73-AA2F-C44D-8AB1-07C3C765593D}">
      <dgm:prSet/>
      <dgm:spPr/>
      <dgm:t>
        <a:bodyPr/>
        <a:lstStyle/>
        <a:p>
          <a:endParaRPr lang="fr-FR"/>
        </a:p>
      </dgm:t>
    </dgm:pt>
    <dgm:pt modelId="{CA3780FD-C194-CF49-82BE-A310230C9190}" type="sibTrans" cxnId="{098DAB73-AA2F-C44D-8AB1-07C3C765593D}">
      <dgm:prSet/>
      <dgm:spPr/>
      <dgm:t>
        <a:bodyPr/>
        <a:lstStyle/>
        <a:p>
          <a:endParaRPr lang="fr-FR"/>
        </a:p>
      </dgm:t>
    </dgm:pt>
    <dgm:pt modelId="{B705FD64-11AB-D541-8799-30998A962342}">
      <dgm:prSet phldrT="[Texte]"/>
      <dgm:spPr/>
      <dgm:t>
        <a:bodyPr/>
        <a:lstStyle/>
        <a:p>
          <a:r>
            <a:rPr lang="fr-FR" dirty="0"/>
            <a:t>Impact</a:t>
          </a:r>
        </a:p>
      </dgm:t>
    </dgm:pt>
    <dgm:pt modelId="{54B514E6-D784-8440-856C-AC9AD970E893}" type="parTrans" cxnId="{7102FB16-F862-D74A-80E8-B10A4AB104D8}">
      <dgm:prSet/>
      <dgm:spPr/>
      <dgm:t>
        <a:bodyPr/>
        <a:lstStyle/>
        <a:p>
          <a:endParaRPr lang="fr-FR"/>
        </a:p>
      </dgm:t>
    </dgm:pt>
    <dgm:pt modelId="{0B4D3E06-3302-5C49-8F03-CFD67A3E421D}" type="sibTrans" cxnId="{7102FB16-F862-D74A-80E8-B10A4AB104D8}">
      <dgm:prSet/>
      <dgm:spPr/>
      <dgm:t>
        <a:bodyPr/>
        <a:lstStyle/>
        <a:p>
          <a:endParaRPr lang="fr-FR"/>
        </a:p>
      </dgm:t>
    </dgm:pt>
    <dgm:pt modelId="{8158CD84-CDB4-3C49-9838-65B5BEB7F6BE}">
      <dgm:prSet phldrT="[Texte]"/>
      <dgm:spPr/>
      <dgm:t>
        <a:bodyPr/>
        <a:lstStyle/>
        <a:p>
          <a:r>
            <a:rPr lang="fr-FR" dirty="0" err="1"/>
            <a:t>Less</a:t>
          </a:r>
          <a:r>
            <a:rPr lang="fr-FR" dirty="0"/>
            <a:t> 2k </a:t>
          </a:r>
          <a:r>
            <a:rPr lang="fr-FR" dirty="0" err="1"/>
            <a:t>parameters</a:t>
          </a:r>
          <a:endParaRPr lang="fr-FR" dirty="0"/>
        </a:p>
      </dgm:t>
    </dgm:pt>
    <dgm:pt modelId="{1B34D6D6-93FA-0D4A-907C-598E77AD8227}" type="parTrans" cxnId="{3A720BC8-B4A3-474F-B36E-53EECF529DAD}">
      <dgm:prSet/>
      <dgm:spPr/>
      <dgm:t>
        <a:bodyPr/>
        <a:lstStyle/>
        <a:p>
          <a:endParaRPr lang="fr-FR"/>
        </a:p>
      </dgm:t>
    </dgm:pt>
    <dgm:pt modelId="{9882E343-D385-E14F-8761-9700A79DC3C2}" type="sibTrans" cxnId="{3A720BC8-B4A3-474F-B36E-53EECF529DAD}">
      <dgm:prSet/>
      <dgm:spPr/>
      <dgm:t>
        <a:bodyPr/>
        <a:lstStyle/>
        <a:p>
          <a:endParaRPr lang="fr-FR"/>
        </a:p>
      </dgm:t>
    </dgm:pt>
    <dgm:pt modelId="{77F4879E-2E97-A441-874A-4299FEBC8B07}">
      <dgm:prSet phldrT="[Texte]"/>
      <dgm:spPr/>
      <dgm:t>
        <a:bodyPr/>
        <a:lstStyle/>
        <a:p>
          <a:r>
            <a:rPr lang="fr-FR" dirty="0" err="1"/>
            <a:t>Approximately</a:t>
          </a:r>
          <a:r>
            <a:rPr lang="fr-FR" dirty="0"/>
            <a:t> </a:t>
          </a:r>
          <a:r>
            <a:rPr lang="fr-FR" dirty="0" err="1"/>
            <a:t>same</a:t>
          </a:r>
          <a:r>
            <a:rPr lang="fr-FR" dirty="0"/>
            <a:t> </a:t>
          </a:r>
          <a:r>
            <a:rPr lang="fr-FR" dirty="0" err="1"/>
            <a:t>computing</a:t>
          </a:r>
          <a:r>
            <a:rPr lang="fr-FR" dirty="0"/>
            <a:t> time on test and validation set </a:t>
          </a:r>
        </a:p>
      </dgm:t>
    </dgm:pt>
    <dgm:pt modelId="{CD2C8135-4A20-4E4A-AE97-402F3E75AD35}" type="parTrans" cxnId="{7875EFF5-6C01-1947-A333-CEBE83CD06BD}">
      <dgm:prSet/>
      <dgm:spPr/>
      <dgm:t>
        <a:bodyPr/>
        <a:lstStyle/>
        <a:p>
          <a:endParaRPr lang="fr-FR"/>
        </a:p>
      </dgm:t>
    </dgm:pt>
    <dgm:pt modelId="{3FA6F77A-0976-1240-BB49-2707CD0EB53F}" type="sibTrans" cxnId="{7875EFF5-6C01-1947-A333-CEBE83CD06BD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>
      <mc:Choice xmlns:a14="http://schemas.microsoft.com/office/drawing/2010/main" Requires="a14">
        <dgm:pt modelId="{2AAEE6B9-C534-5945-B18B-ED35DD13B4B4}">
          <dgm:prSet phldrT="[Texte]"/>
          <dgm:spPr/>
          <dgm:t>
            <a:bodyPr/>
            <a:lstStyle/>
            <a:p>
              <a:r>
                <a:rPr lang="fr-FR" dirty="0" err="1"/>
                <a:t>Add</a:t>
              </a:r>
              <a:r>
                <a:rPr lang="fr-FR" dirty="0"/>
                <a:t> one </a:t>
              </a:r>
              <a:r>
                <a:rPr lang="fr-FR" dirty="0" err="1"/>
                <a:t>bias</a:t>
              </a:r>
              <a:r>
                <a:rPr lang="fr-FR" dirty="0"/>
                <a:t> </a:t>
              </a:r>
              <a14:m>
                <m:oMath xmlns:m="http://schemas.openxmlformats.org/officeDocument/2006/math">
                  <m:r>
                    <a:rPr lang="fr-F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  <m:r>
                    <a:rPr lang="fr-FR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− </m:t>
                  </m:r>
                  <m:f>
                    <m:fPr>
                      <m:ctrlP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num>
                    <m:den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𝜎𝜇</m:t>
                      </m:r>
                    </m:den>
                  </m:f>
                </m:oMath>
              </a14:m>
              <a:r>
                <a:rPr lang="fr-FR" dirty="0"/>
                <a:t> per </a:t>
              </a:r>
              <a:r>
                <a:rPr lang="fr-FR" dirty="0" err="1"/>
                <a:t>channel</a:t>
              </a:r>
              <a:endParaRPr lang="fr-FR" dirty="0"/>
            </a:p>
          </dgm:t>
        </dgm:pt>
      </mc:Choice>
      <mc:Fallback>
        <dgm:pt modelId="{2AAEE6B9-C534-5945-B18B-ED35DD13B4B4}">
          <dgm:prSet phldrT="[Texte]"/>
          <dgm:spPr/>
          <dgm:t>
            <a:bodyPr/>
            <a:lstStyle/>
            <a:p>
              <a:r>
                <a:rPr lang="fr-FR" dirty="0" err="1"/>
                <a:t>Add</a:t>
              </a:r>
              <a:r>
                <a:rPr lang="fr-FR" dirty="0"/>
                <a:t> one </a:t>
              </a:r>
              <a:r>
                <a:rPr lang="fr-FR" dirty="0" err="1"/>
                <a:t>bias</a:t>
              </a:r>
              <a:r>
                <a:rPr lang="fr-FR" dirty="0"/>
                <a:t> </a:t>
              </a:r>
              <a:r>
                <a:rPr lang="fr-FR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fr-F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−  𝛾/𝜎𝜇</a:t>
              </a:r>
              <a:r>
                <a:rPr lang="fr-FR" dirty="0"/>
                <a:t> per </a:t>
              </a:r>
              <a:r>
                <a:rPr lang="fr-FR" dirty="0" err="1"/>
                <a:t>channel</a:t>
              </a:r>
              <a:endParaRPr lang="fr-FR" dirty="0"/>
            </a:p>
          </dgm:t>
        </dgm:pt>
      </mc:Fallback>
    </mc:AlternateContent>
    <dgm:pt modelId="{A40EB038-7DDB-1D46-B734-D4DEA6074CF4}" type="parTrans" cxnId="{CFF5B9AE-256B-FD4F-BF58-D9A9DE4E92D2}">
      <dgm:prSet/>
      <dgm:spPr/>
      <dgm:t>
        <a:bodyPr/>
        <a:lstStyle/>
        <a:p>
          <a:endParaRPr lang="fr-FR"/>
        </a:p>
      </dgm:t>
    </dgm:pt>
    <dgm:pt modelId="{3BDE5B6F-6170-AA4B-8587-87434D3CAAAC}" type="sibTrans" cxnId="{CFF5B9AE-256B-FD4F-BF58-D9A9DE4E92D2}">
      <dgm:prSet/>
      <dgm:spPr/>
      <dgm:t>
        <a:bodyPr/>
        <a:lstStyle/>
        <a:p>
          <a:endParaRPr lang="fr-FR"/>
        </a:p>
      </dgm:t>
    </dgm:pt>
    <dgm:pt modelId="{82837002-AA20-F04C-8332-AC2FB50A8EBA}">
      <dgm:prSet phldrT="[Texte]"/>
      <dgm:spPr/>
      <dgm:t>
        <a:bodyPr/>
        <a:lstStyle/>
        <a:p>
          <a:r>
            <a:rPr lang="fr-FR" i="1" dirty="0"/>
            <a:t>« </a:t>
          </a:r>
          <a:r>
            <a:rPr lang="fr-FR" i="1" dirty="0" err="1"/>
            <a:t>self.bn_layer</a:t>
          </a:r>
          <a:r>
            <a:rPr lang="fr-FR" i="1" dirty="0"/>
            <a:t> = </a:t>
          </a:r>
          <a:r>
            <a:rPr lang="fr-FR" i="1" dirty="0" err="1"/>
            <a:t>nn.Identity</a:t>
          </a:r>
          <a:r>
            <a:rPr lang="fr-FR" i="1" dirty="0"/>
            <a:t> »</a:t>
          </a:r>
        </a:p>
      </dgm:t>
    </dgm:pt>
    <dgm:pt modelId="{92F19849-AA1D-E348-A902-E77A36EA71FB}" type="parTrans" cxnId="{8C847C8B-A8B8-5D43-B3CC-98BD46463398}">
      <dgm:prSet/>
      <dgm:spPr/>
      <dgm:t>
        <a:bodyPr/>
        <a:lstStyle/>
        <a:p>
          <a:endParaRPr lang="fr-FR"/>
        </a:p>
      </dgm:t>
    </dgm:pt>
    <dgm:pt modelId="{545EED48-4B02-1247-9C00-75EC50664AF1}" type="sibTrans" cxnId="{8C847C8B-A8B8-5D43-B3CC-98BD46463398}">
      <dgm:prSet/>
      <dgm:spPr/>
      <dgm:t>
        <a:bodyPr/>
        <a:lstStyle/>
        <a:p>
          <a:endParaRPr lang="fr-FR"/>
        </a:p>
      </dgm:t>
    </dgm:pt>
    <dgm:pt modelId="{B56EB1B9-F44F-7E4F-A61A-24883B896391}" type="pres">
      <dgm:prSet presAssocID="{2A4BEBBA-D47C-2548-9FFA-EE1FD95BC932}" presName="Name0" presStyleCnt="0">
        <dgm:presLayoutVars>
          <dgm:dir/>
          <dgm:animLvl val="lvl"/>
          <dgm:resizeHandles val="exact"/>
        </dgm:presLayoutVars>
      </dgm:prSet>
      <dgm:spPr/>
    </dgm:pt>
    <dgm:pt modelId="{2E23F82B-6532-DF4D-AA5B-FFF395924DCB}" type="pres">
      <dgm:prSet presAssocID="{716BDF28-2D79-A04A-8012-B33684CB64D8}" presName="composite" presStyleCnt="0"/>
      <dgm:spPr/>
    </dgm:pt>
    <dgm:pt modelId="{2E53B702-E30E-8445-9A3C-94A687A7AE7E}" type="pres">
      <dgm:prSet presAssocID="{716BDF28-2D79-A04A-8012-B33684CB64D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9DE6728-EB79-5541-A22B-5DF88929D7D9}" type="pres">
      <dgm:prSet presAssocID="{716BDF28-2D79-A04A-8012-B33684CB64D8}" presName="desTx" presStyleLbl="alignAccFollowNode1" presStyleIdx="0" presStyleCnt="3">
        <dgm:presLayoutVars>
          <dgm:bulletEnabled val="1"/>
        </dgm:presLayoutVars>
      </dgm:prSet>
      <dgm:spPr/>
    </dgm:pt>
    <dgm:pt modelId="{59D48429-63AC-8745-84DE-5DD6D5D8BED1}" type="pres">
      <dgm:prSet presAssocID="{79CC6171-2EDB-5F46-A352-6AEA5485887C}" presName="space" presStyleCnt="0"/>
      <dgm:spPr/>
    </dgm:pt>
    <dgm:pt modelId="{2C8E80E4-CEE6-754E-99C8-7B0D57A5F881}" type="pres">
      <dgm:prSet presAssocID="{935FA921-5681-1946-9B15-9B6DAF2F4734}" presName="composite" presStyleCnt="0"/>
      <dgm:spPr/>
    </dgm:pt>
    <dgm:pt modelId="{678BBF82-8101-0D45-971F-B717B9417BF6}" type="pres">
      <dgm:prSet presAssocID="{935FA921-5681-1946-9B15-9B6DAF2F473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79BCE5-E570-0241-97DC-884AF4775060}" type="pres">
      <dgm:prSet presAssocID="{935FA921-5681-1946-9B15-9B6DAF2F4734}" presName="desTx" presStyleLbl="alignAccFollowNode1" presStyleIdx="1" presStyleCnt="3">
        <dgm:presLayoutVars>
          <dgm:bulletEnabled val="1"/>
        </dgm:presLayoutVars>
      </dgm:prSet>
      <dgm:spPr/>
    </dgm:pt>
    <dgm:pt modelId="{0A518238-BE85-F949-B6E5-C2EE30B82FA3}" type="pres">
      <dgm:prSet presAssocID="{12406417-C156-054F-A03F-A5A2AE446BE2}" presName="space" presStyleCnt="0"/>
      <dgm:spPr/>
    </dgm:pt>
    <dgm:pt modelId="{710B7BF8-A3A9-E849-B2F3-8A83DA2D252D}" type="pres">
      <dgm:prSet presAssocID="{B705FD64-11AB-D541-8799-30998A962342}" presName="composite" presStyleCnt="0"/>
      <dgm:spPr/>
    </dgm:pt>
    <dgm:pt modelId="{D6C9DEE1-B473-0C41-9519-31A26AD1A5E3}" type="pres">
      <dgm:prSet presAssocID="{B705FD64-11AB-D541-8799-30998A96234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C81190E-3287-3042-B702-7381F57DB272}" type="pres">
      <dgm:prSet presAssocID="{B705FD64-11AB-D541-8799-30998A96234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1696C0C-EBC8-BE46-A57C-20985077C1C8}" type="presOf" srcId="{82837002-AA20-F04C-8332-AC2FB50A8EBA}" destId="{A679BCE5-E570-0241-97DC-884AF4775060}" srcOrd="0" destOrd="2" presId="urn:microsoft.com/office/officeart/2005/8/layout/hList1"/>
    <dgm:cxn modelId="{7102FB16-F862-D74A-80E8-B10A4AB104D8}" srcId="{2A4BEBBA-D47C-2548-9FFA-EE1FD95BC932}" destId="{B705FD64-11AB-D541-8799-30998A962342}" srcOrd="2" destOrd="0" parTransId="{54B514E6-D784-8440-856C-AC9AD970E893}" sibTransId="{0B4D3E06-3302-5C49-8F03-CFD67A3E421D}"/>
    <dgm:cxn modelId="{CEF31417-8DE3-A045-9AA5-DBC2EE33422A}" type="presOf" srcId="{8158CD84-CDB4-3C49-9838-65B5BEB7F6BE}" destId="{5C81190E-3287-3042-B702-7381F57DB272}" srcOrd="0" destOrd="0" presId="urn:microsoft.com/office/officeart/2005/8/layout/hList1"/>
    <dgm:cxn modelId="{B7B4F53A-74AF-0F40-8F09-F71D1D3F8B80}" type="presOf" srcId="{EBE791DE-C353-264C-8209-E76DDFB47D2A}" destId="{59DE6728-EB79-5541-A22B-5DF88929D7D9}" srcOrd="0" destOrd="0" presId="urn:microsoft.com/office/officeart/2005/8/layout/hList1"/>
    <dgm:cxn modelId="{02224349-857D-B94E-8C0A-A8162462EC79}" type="presOf" srcId="{383086E6-02A7-F545-AEBE-6F19BEE94B38}" destId="{59DE6728-EB79-5541-A22B-5DF88929D7D9}" srcOrd="0" destOrd="1" presId="urn:microsoft.com/office/officeart/2005/8/layout/hList1"/>
    <dgm:cxn modelId="{93E0F253-35B5-834C-B4B3-FBC6CA15C290}" srcId="{716BDF28-2D79-A04A-8012-B33684CB64D8}" destId="{383086E6-02A7-F545-AEBE-6F19BEE94B38}" srcOrd="1" destOrd="0" parTransId="{0739E0BA-A6C0-2740-AA93-2ECA419CD7AB}" sibTransId="{E9E78C4C-A1A7-6D49-8969-9A88F794CEB2}"/>
    <dgm:cxn modelId="{AEF9AF60-2AE8-4C41-8B01-C7FE2AC32551}" srcId="{2A4BEBBA-D47C-2548-9FFA-EE1FD95BC932}" destId="{716BDF28-2D79-A04A-8012-B33684CB64D8}" srcOrd="0" destOrd="0" parTransId="{631C66B4-0C5C-AD44-B078-026027188835}" sibTransId="{79CC6171-2EDB-5F46-A352-6AEA5485887C}"/>
    <dgm:cxn modelId="{098DAB73-AA2F-C44D-8AB1-07C3C765593D}" srcId="{935FA921-5681-1946-9B15-9B6DAF2F4734}" destId="{4E982DAF-8B40-5244-9078-5D6950589F22}" srcOrd="3" destOrd="0" parTransId="{0543D62E-B5F7-E74C-ABE7-94754FD8D78A}" sibTransId="{CA3780FD-C194-CF49-82BE-A310230C9190}"/>
    <dgm:cxn modelId="{0AC41275-022C-6E43-AD5E-9CB724A6A7A5}" type="presOf" srcId="{77F4879E-2E97-A441-874A-4299FEBC8B07}" destId="{5C81190E-3287-3042-B702-7381F57DB272}" srcOrd="0" destOrd="1" presId="urn:microsoft.com/office/officeart/2005/8/layout/hList1"/>
    <dgm:cxn modelId="{8C847C8B-A8B8-5D43-B3CC-98BD46463398}" srcId="{935FA921-5681-1946-9B15-9B6DAF2F4734}" destId="{82837002-AA20-F04C-8332-AC2FB50A8EBA}" srcOrd="2" destOrd="0" parTransId="{92F19849-AA1D-E348-A902-E77A36EA71FB}" sibTransId="{545EED48-4B02-1247-9C00-75EC50664AF1}"/>
    <dgm:cxn modelId="{003F5BAA-6B5A-4E49-8F23-8E7D5AB46D2F}" type="presOf" srcId="{B705FD64-11AB-D541-8799-30998A962342}" destId="{D6C9DEE1-B473-0C41-9519-31A26AD1A5E3}" srcOrd="0" destOrd="0" presId="urn:microsoft.com/office/officeart/2005/8/layout/hList1"/>
    <dgm:cxn modelId="{CFF5B9AE-256B-FD4F-BF58-D9A9DE4E92D2}" srcId="{935FA921-5681-1946-9B15-9B6DAF2F4734}" destId="{2AAEE6B9-C534-5945-B18B-ED35DD13B4B4}" srcOrd="1" destOrd="0" parTransId="{A40EB038-7DDB-1D46-B734-D4DEA6074CF4}" sibTransId="{3BDE5B6F-6170-AA4B-8587-87434D3CAAAC}"/>
    <dgm:cxn modelId="{268EEAB7-9518-AD40-BF74-DA508FEDC3CE}" type="presOf" srcId="{935FA921-5681-1946-9B15-9B6DAF2F4734}" destId="{678BBF82-8101-0D45-971F-B717B9417BF6}" srcOrd="0" destOrd="0" presId="urn:microsoft.com/office/officeart/2005/8/layout/hList1"/>
    <dgm:cxn modelId="{15DC82C4-47FD-C345-AEB3-93503D26D6F7}" type="presOf" srcId="{2A4BEBBA-D47C-2548-9FFA-EE1FD95BC932}" destId="{B56EB1B9-F44F-7E4F-A61A-24883B896391}" srcOrd="0" destOrd="0" presId="urn:microsoft.com/office/officeart/2005/8/layout/hList1"/>
    <dgm:cxn modelId="{52CF49C7-8A9A-3D43-8EAC-05FBD6777257}" type="presOf" srcId="{3F2EF764-4FEC-C748-9744-08F849FB4D51}" destId="{A679BCE5-E570-0241-97DC-884AF4775060}" srcOrd="0" destOrd="0" presId="urn:microsoft.com/office/officeart/2005/8/layout/hList1"/>
    <dgm:cxn modelId="{3A720BC8-B4A3-474F-B36E-53EECF529DAD}" srcId="{B705FD64-11AB-D541-8799-30998A962342}" destId="{8158CD84-CDB4-3C49-9838-65B5BEB7F6BE}" srcOrd="0" destOrd="0" parTransId="{1B34D6D6-93FA-0D4A-907C-598E77AD8227}" sibTransId="{9882E343-D385-E14F-8761-9700A79DC3C2}"/>
    <dgm:cxn modelId="{2A3F53D1-2193-D947-92C8-06A433B40A93}" type="presOf" srcId="{2AAEE6B9-C534-5945-B18B-ED35DD13B4B4}" destId="{A679BCE5-E570-0241-97DC-884AF4775060}" srcOrd="0" destOrd="1" presId="urn:microsoft.com/office/officeart/2005/8/layout/hList1"/>
    <dgm:cxn modelId="{BBC434D7-477A-4B49-A45D-F8185A824C97}" srcId="{935FA921-5681-1946-9B15-9B6DAF2F4734}" destId="{3F2EF764-4FEC-C748-9744-08F849FB4D51}" srcOrd="0" destOrd="0" parTransId="{F37B53AA-5CCE-4D41-9897-0E733D6CEF4D}" sibTransId="{D2B29822-35D0-0747-A07A-102FE9BB6683}"/>
    <dgm:cxn modelId="{1641B1DE-8113-E740-A221-840CED255A95}" srcId="{2A4BEBBA-D47C-2548-9FFA-EE1FD95BC932}" destId="{935FA921-5681-1946-9B15-9B6DAF2F4734}" srcOrd="1" destOrd="0" parTransId="{027C1E71-72D8-0247-9A9D-D36115FF118A}" sibTransId="{12406417-C156-054F-A03F-A5A2AE446BE2}"/>
    <dgm:cxn modelId="{D2AF58E7-8E78-8E43-B29B-335C0BDF3FBC}" type="presOf" srcId="{4E982DAF-8B40-5244-9078-5D6950589F22}" destId="{A679BCE5-E570-0241-97DC-884AF4775060}" srcOrd="0" destOrd="3" presId="urn:microsoft.com/office/officeart/2005/8/layout/hList1"/>
    <dgm:cxn modelId="{7875EFF5-6C01-1947-A333-CEBE83CD06BD}" srcId="{B705FD64-11AB-D541-8799-30998A962342}" destId="{77F4879E-2E97-A441-874A-4299FEBC8B07}" srcOrd="1" destOrd="0" parTransId="{CD2C8135-4A20-4E4A-AE97-402F3E75AD35}" sibTransId="{3FA6F77A-0976-1240-BB49-2707CD0EB53F}"/>
    <dgm:cxn modelId="{4A9F5FF6-1047-1940-A26B-F6A3BC5869B7}" srcId="{716BDF28-2D79-A04A-8012-B33684CB64D8}" destId="{EBE791DE-C353-264C-8209-E76DDFB47D2A}" srcOrd="0" destOrd="0" parTransId="{294CC01B-CAD3-B44D-BACE-DE75E9EB534C}" sibTransId="{7A65875A-AA44-DD42-A98F-17E1E37F446F}"/>
    <dgm:cxn modelId="{C476D0FB-FC37-E84A-807D-0D9014579813}" type="presOf" srcId="{716BDF28-2D79-A04A-8012-B33684CB64D8}" destId="{2E53B702-E30E-8445-9A3C-94A687A7AE7E}" srcOrd="0" destOrd="0" presId="urn:microsoft.com/office/officeart/2005/8/layout/hList1"/>
    <dgm:cxn modelId="{99FA929F-F8A5-2B41-92DB-6665E5A19E6E}" type="presParOf" srcId="{B56EB1B9-F44F-7E4F-A61A-24883B896391}" destId="{2E23F82B-6532-DF4D-AA5B-FFF395924DCB}" srcOrd="0" destOrd="0" presId="urn:microsoft.com/office/officeart/2005/8/layout/hList1"/>
    <dgm:cxn modelId="{5FEAEC84-815B-CF4B-9683-5CEBED85D4E0}" type="presParOf" srcId="{2E23F82B-6532-DF4D-AA5B-FFF395924DCB}" destId="{2E53B702-E30E-8445-9A3C-94A687A7AE7E}" srcOrd="0" destOrd="0" presId="urn:microsoft.com/office/officeart/2005/8/layout/hList1"/>
    <dgm:cxn modelId="{D029FC24-4F82-E84E-B0AD-1769191E002F}" type="presParOf" srcId="{2E23F82B-6532-DF4D-AA5B-FFF395924DCB}" destId="{59DE6728-EB79-5541-A22B-5DF88929D7D9}" srcOrd="1" destOrd="0" presId="urn:microsoft.com/office/officeart/2005/8/layout/hList1"/>
    <dgm:cxn modelId="{CC332783-D758-8F47-A8A1-68CA56DD05A8}" type="presParOf" srcId="{B56EB1B9-F44F-7E4F-A61A-24883B896391}" destId="{59D48429-63AC-8745-84DE-5DD6D5D8BED1}" srcOrd="1" destOrd="0" presId="urn:microsoft.com/office/officeart/2005/8/layout/hList1"/>
    <dgm:cxn modelId="{B8975BDA-E2C6-7546-9EA0-8CF87859FA51}" type="presParOf" srcId="{B56EB1B9-F44F-7E4F-A61A-24883B896391}" destId="{2C8E80E4-CEE6-754E-99C8-7B0D57A5F881}" srcOrd="2" destOrd="0" presId="urn:microsoft.com/office/officeart/2005/8/layout/hList1"/>
    <dgm:cxn modelId="{7E19A85A-A12E-D444-99E5-E98D3EAAFCA4}" type="presParOf" srcId="{2C8E80E4-CEE6-754E-99C8-7B0D57A5F881}" destId="{678BBF82-8101-0D45-971F-B717B9417BF6}" srcOrd="0" destOrd="0" presId="urn:microsoft.com/office/officeart/2005/8/layout/hList1"/>
    <dgm:cxn modelId="{3AC7A0D4-912E-2346-8BBB-C18DC065E4F1}" type="presParOf" srcId="{2C8E80E4-CEE6-754E-99C8-7B0D57A5F881}" destId="{A679BCE5-E570-0241-97DC-884AF4775060}" srcOrd="1" destOrd="0" presId="urn:microsoft.com/office/officeart/2005/8/layout/hList1"/>
    <dgm:cxn modelId="{32A6BADC-B8C5-A846-A35D-BE29453F0538}" type="presParOf" srcId="{B56EB1B9-F44F-7E4F-A61A-24883B896391}" destId="{0A518238-BE85-F949-B6E5-C2EE30B82FA3}" srcOrd="3" destOrd="0" presId="urn:microsoft.com/office/officeart/2005/8/layout/hList1"/>
    <dgm:cxn modelId="{65492155-ED51-9043-8DA6-B74C839EFACF}" type="presParOf" srcId="{B56EB1B9-F44F-7E4F-A61A-24883B896391}" destId="{710B7BF8-A3A9-E849-B2F3-8A83DA2D252D}" srcOrd="4" destOrd="0" presId="urn:microsoft.com/office/officeart/2005/8/layout/hList1"/>
    <dgm:cxn modelId="{FF38A276-A5BA-BA4C-9F28-01D951F12CBD}" type="presParOf" srcId="{710B7BF8-A3A9-E849-B2F3-8A83DA2D252D}" destId="{D6C9DEE1-B473-0C41-9519-31A26AD1A5E3}" srcOrd="0" destOrd="0" presId="urn:microsoft.com/office/officeart/2005/8/layout/hList1"/>
    <dgm:cxn modelId="{E5419B94-CFB0-E747-9685-68B9B8667026}" type="presParOf" srcId="{710B7BF8-A3A9-E849-B2F3-8A83DA2D252D}" destId="{5C81190E-3287-3042-B702-7381F57DB27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4BEBBA-D47C-2548-9FFA-EE1FD95BC932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16BDF28-2D79-A04A-8012-B33684CB64D8}">
      <dgm:prSet phldrT="[Texte]"/>
      <dgm:spPr/>
      <dgm:t>
        <a:bodyPr/>
        <a:lstStyle/>
        <a:p>
          <a:r>
            <a:rPr lang="fr-FR" dirty="0" err="1"/>
            <a:t>Theoretically</a:t>
          </a:r>
          <a:endParaRPr lang="fr-FR" dirty="0"/>
        </a:p>
      </dgm:t>
    </dgm:pt>
    <dgm:pt modelId="{631C66B4-0C5C-AD44-B078-026027188835}" type="parTrans" cxnId="{AEF9AF60-2AE8-4C41-8B01-C7FE2AC32551}">
      <dgm:prSet/>
      <dgm:spPr/>
      <dgm:t>
        <a:bodyPr/>
        <a:lstStyle/>
        <a:p>
          <a:endParaRPr lang="fr-FR"/>
        </a:p>
      </dgm:t>
    </dgm:pt>
    <dgm:pt modelId="{79CC6171-2EDB-5F46-A352-6AEA5485887C}" type="sibTrans" cxnId="{AEF9AF60-2AE8-4C41-8B01-C7FE2AC32551}">
      <dgm:prSet/>
      <dgm:spPr/>
      <dgm:t>
        <a:bodyPr/>
        <a:lstStyle/>
        <a:p>
          <a:endParaRPr lang="fr-FR"/>
        </a:p>
      </dgm:t>
    </dgm:pt>
    <dgm:pt modelId="{EBE791DE-C353-264C-8209-E76DDFB47D2A}">
      <dgm:prSet phldrT="[Texte]"/>
      <dgm:spPr/>
      <dgm:t>
        <a:bodyPr/>
        <a:lstStyle/>
        <a:p>
          <a:r>
            <a:rPr lang="fr-FR" dirty="0"/>
            <a:t>Merge the </a:t>
          </a:r>
          <a:r>
            <a:rPr lang="fr-FR" dirty="0" err="1"/>
            <a:t>normalization</a:t>
          </a:r>
          <a:r>
            <a:rPr lang="fr-FR" dirty="0"/>
            <a:t> layer </a:t>
          </a:r>
          <a:r>
            <a:rPr lang="fr-FR" dirty="0" err="1"/>
            <a:t>with</a:t>
          </a:r>
          <a:r>
            <a:rPr lang="fr-FR" dirty="0"/>
            <a:t> the </a:t>
          </a:r>
          <a:r>
            <a:rPr lang="fr-FR" dirty="0" err="1"/>
            <a:t>convolutional</a:t>
          </a:r>
          <a:r>
            <a:rPr lang="fr-FR" dirty="0"/>
            <a:t> layer</a:t>
          </a:r>
        </a:p>
      </dgm:t>
    </dgm:pt>
    <dgm:pt modelId="{294CC01B-CAD3-B44D-BACE-DE75E9EB534C}" type="parTrans" cxnId="{4A9F5FF6-1047-1940-A26B-F6A3BC5869B7}">
      <dgm:prSet/>
      <dgm:spPr/>
      <dgm:t>
        <a:bodyPr/>
        <a:lstStyle/>
        <a:p>
          <a:endParaRPr lang="fr-FR"/>
        </a:p>
      </dgm:t>
    </dgm:pt>
    <dgm:pt modelId="{7A65875A-AA44-DD42-A98F-17E1E37F446F}" type="sibTrans" cxnId="{4A9F5FF6-1047-1940-A26B-F6A3BC5869B7}">
      <dgm:prSet/>
      <dgm:spPr/>
      <dgm:t>
        <a:bodyPr/>
        <a:lstStyle/>
        <a:p>
          <a:endParaRPr lang="fr-FR"/>
        </a:p>
      </dgm:t>
    </dgm:pt>
    <dgm:pt modelId="{383086E6-02A7-F545-AEBE-6F19BEE94B38}">
      <dgm:prSet phldrT="[Texte]"/>
      <dgm:spPr/>
      <dgm:t>
        <a:bodyPr/>
        <a:lstStyle/>
        <a:p>
          <a:r>
            <a:rPr lang="fr-FR" dirty="0" err="1"/>
            <a:t>Add</a:t>
          </a:r>
          <a:r>
            <a:rPr lang="fr-FR" dirty="0"/>
            <a:t> a </a:t>
          </a:r>
          <a:r>
            <a:rPr lang="fr-FR" dirty="0" err="1"/>
            <a:t>bias</a:t>
          </a:r>
          <a:r>
            <a:rPr lang="fr-FR" dirty="0"/>
            <a:t> to the </a:t>
          </a:r>
          <a:r>
            <a:rPr lang="fr-FR" dirty="0" err="1"/>
            <a:t>convolutional</a:t>
          </a:r>
          <a:r>
            <a:rPr lang="fr-FR" dirty="0"/>
            <a:t> layer</a:t>
          </a:r>
        </a:p>
      </dgm:t>
    </dgm:pt>
    <dgm:pt modelId="{0739E0BA-A6C0-2740-AA93-2ECA419CD7AB}" type="parTrans" cxnId="{93E0F253-35B5-834C-B4B3-FBC6CA15C290}">
      <dgm:prSet/>
      <dgm:spPr/>
      <dgm:t>
        <a:bodyPr/>
        <a:lstStyle/>
        <a:p>
          <a:endParaRPr lang="fr-FR"/>
        </a:p>
      </dgm:t>
    </dgm:pt>
    <dgm:pt modelId="{E9E78C4C-A1A7-6D49-8969-9A88F794CEB2}" type="sibTrans" cxnId="{93E0F253-35B5-834C-B4B3-FBC6CA15C290}">
      <dgm:prSet/>
      <dgm:spPr/>
      <dgm:t>
        <a:bodyPr/>
        <a:lstStyle/>
        <a:p>
          <a:endParaRPr lang="fr-FR"/>
        </a:p>
      </dgm:t>
    </dgm:pt>
    <dgm:pt modelId="{935FA921-5681-1946-9B15-9B6DAF2F4734}">
      <dgm:prSet phldrT="[Texte]"/>
      <dgm:spPr/>
      <dgm:t>
        <a:bodyPr/>
        <a:lstStyle/>
        <a:p>
          <a:r>
            <a:rPr lang="fr-FR" dirty="0" err="1"/>
            <a:t>Practically</a:t>
          </a:r>
          <a:endParaRPr lang="fr-FR" dirty="0"/>
        </a:p>
      </dgm:t>
    </dgm:pt>
    <dgm:pt modelId="{027C1E71-72D8-0247-9A9D-D36115FF118A}" type="parTrans" cxnId="{1641B1DE-8113-E740-A221-840CED255A95}">
      <dgm:prSet/>
      <dgm:spPr/>
      <dgm:t>
        <a:bodyPr/>
        <a:lstStyle/>
        <a:p>
          <a:endParaRPr lang="fr-FR"/>
        </a:p>
      </dgm:t>
    </dgm:pt>
    <dgm:pt modelId="{12406417-C156-054F-A03F-A5A2AE446BE2}" type="sibTrans" cxnId="{1641B1DE-8113-E740-A221-840CED255A95}">
      <dgm:prSet/>
      <dgm:spPr/>
      <dgm:t>
        <a:bodyPr/>
        <a:lstStyle/>
        <a:p>
          <a:endParaRPr lang="fr-FR"/>
        </a:p>
      </dgm:t>
    </dgm:pt>
    <dgm:pt modelId="{3F2EF764-4FEC-C748-9744-08F849FB4D51}">
      <dgm:prSet phldrT="[Texte]"/>
      <dgm:spPr>
        <a:blipFill>
          <a:blip xmlns:r="http://schemas.openxmlformats.org/officeDocument/2006/relationships" r:embed="rId1"/>
          <a:stretch>
            <a:fillRect l="-1875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F37B53AA-5CCE-4D41-9897-0E733D6CEF4D}" type="parTrans" cxnId="{BBC434D7-477A-4B49-A45D-F8185A824C97}">
      <dgm:prSet/>
      <dgm:spPr/>
      <dgm:t>
        <a:bodyPr/>
        <a:lstStyle/>
        <a:p>
          <a:endParaRPr lang="fr-FR"/>
        </a:p>
      </dgm:t>
    </dgm:pt>
    <dgm:pt modelId="{D2B29822-35D0-0747-A07A-102FE9BB6683}" type="sibTrans" cxnId="{BBC434D7-477A-4B49-A45D-F8185A824C97}">
      <dgm:prSet/>
      <dgm:spPr/>
      <dgm:t>
        <a:bodyPr/>
        <a:lstStyle/>
        <a:p>
          <a:endParaRPr lang="fr-FR"/>
        </a:p>
      </dgm:t>
    </dgm:pt>
    <dgm:pt modelId="{4E982DAF-8B40-5244-9078-5D6950589F22}">
      <dgm:prSet phldrT="[Texte]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0543D62E-B5F7-E74C-ABE7-94754FD8D78A}" type="parTrans" cxnId="{098DAB73-AA2F-C44D-8AB1-07C3C765593D}">
      <dgm:prSet/>
      <dgm:spPr/>
      <dgm:t>
        <a:bodyPr/>
        <a:lstStyle/>
        <a:p>
          <a:endParaRPr lang="fr-FR"/>
        </a:p>
      </dgm:t>
    </dgm:pt>
    <dgm:pt modelId="{CA3780FD-C194-CF49-82BE-A310230C9190}" type="sibTrans" cxnId="{098DAB73-AA2F-C44D-8AB1-07C3C765593D}">
      <dgm:prSet/>
      <dgm:spPr/>
      <dgm:t>
        <a:bodyPr/>
        <a:lstStyle/>
        <a:p>
          <a:endParaRPr lang="fr-FR"/>
        </a:p>
      </dgm:t>
    </dgm:pt>
    <dgm:pt modelId="{B705FD64-11AB-D541-8799-30998A962342}">
      <dgm:prSet phldrT="[Texte]"/>
      <dgm:spPr/>
      <dgm:t>
        <a:bodyPr/>
        <a:lstStyle/>
        <a:p>
          <a:r>
            <a:rPr lang="fr-FR" dirty="0"/>
            <a:t>Impact</a:t>
          </a:r>
        </a:p>
      </dgm:t>
    </dgm:pt>
    <dgm:pt modelId="{54B514E6-D784-8440-856C-AC9AD970E893}" type="parTrans" cxnId="{7102FB16-F862-D74A-80E8-B10A4AB104D8}">
      <dgm:prSet/>
      <dgm:spPr/>
      <dgm:t>
        <a:bodyPr/>
        <a:lstStyle/>
        <a:p>
          <a:endParaRPr lang="fr-FR"/>
        </a:p>
      </dgm:t>
    </dgm:pt>
    <dgm:pt modelId="{0B4D3E06-3302-5C49-8F03-CFD67A3E421D}" type="sibTrans" cxnId="{7102FB16-F862-D74A-80E8-B10A4AB104D8}">
      <dgm:prSet/>
      <dgm:spPr/>
      <dgm:t>
        <a:bodyPr/>
        <a:lstStyle/>
        <a:p>
          <a:endParaRPr lang="fr-FR"/>
        </a:p>
      </dgm:t>
    </dgm:pt>
    <dgm:pt modelId="{8158CD84-CDB4-3C49-9838-65B5BEB7F6BE}">
      <dgm:prSet phldrT="[Texte]"/>
      <dgm:spPr/>
      <dgm:t>
        <a:bodyPr/>
        <a:lstStyle/>
        <a:p>
          <a:r>
            <a:rPr lang="fr-FR" dirty="0" err="1"/>
            <a:t>Less</a:t>
          </a:r>
          <a:r>
            <a:rPr lang="fr-FR" dirty="0"/>
            <a:t> 2k </a:t>
          </a:r>
          <a:r>
            <a:rPr lang="fr-FR" dirty="0" err="1"/>
            <a:t>parameters</a:t>
          </a:r>
          <a:endParaRPr lang="fr-FR" dirty="0"/>
        </a:p>
      </dgm:t>
    </dgm:pt>
    <dgm:pt modelId="{1B34D6D6-93FA-0D4A-907C-598E77AD8227}" type="parTrans" cxnId="{3A720BC8-B4A3-474F-B36E-53EECF529DAD}">
      <dgm:prSet/>
      <dgm:spPr/>
      <dgm:t>
        <a:bodyPr/>
        <a:lstStyle/>
        <a:p>
          <a:endParaRPr lang="fr-FR"/>
        </a:p>
      </dgm:t>
    </dgm:pt>
    <dgm:pt modelId="{9882E343-D385-E14F-8761-9700A79DC3C2}" type="sibTrans" cxnId="{3A720BC8-B4A3-474F-B36E-53EECF529DAD}">
      <dgm:prSet/>
      <dgm:spPr/>
      <dgm:t>
        <a:bodyPr/>
        <a:lstStyle/>
        <a:p>
          <a:endParaRPr lang="fr-FR"/>
        </a:p>
      </dgm:t>
    </dgm:pt>
    <dgm:pt modelId="{77F4879E-2E97-A441-874A-4299FEBC8B07}">
      <dgm:prSet phldrT="[Texte]"/>
      <dgm:spPr/>
      <dgm:t>
        <a:bodyPr/>
        <a:lstStyle/>
        <a:p>
          <a:r>
            <a:rPr lang="fr-FR" dirty="0" err="1"/>
            <a:t>Approximately</a:t>
          </a:r>
          <a:r>
            <a:rPr lang="fr-FR" dirty="0"/>
            <a:t> </a:t>
          </a:r>
          <a:r>
            <a:rPr lang="fr-FR" dirty="0" err="1"/>
            <a:t>same</a:t>
          </a:r>
          <a:r>
            <a:rPr lang="fr-FR" dirty="0"/>
            <a:t> </a:t>
          </a:r>
          <a:r>
            <a:rPr lang="fr-FR" dirty="0" err="1"/>
            <a:t>computing</a:t>
          </a:r>
          <a:r>
            <a:rPr lang="fr-FR" dirty="0"/>
            <a:t> time on test and validation set </a:t>
          </a:r>
        </a:p>
      </dgm:t>
    </dgm:pt>
    <dgm:pt modelId="{CD2C8135-4A20-4E4A-AE97-402F3E75AD35}" type="parTrans" cxnId="{7875EFF5-6C01-1947-A333-CEBE83CD06BD}">
      <dgm:prSet/>
      <dgm:spPr/>
      <dgm:t>
        <a:bodyPr/>
        <a:lstStyle/>
        <a:p>
          <a:endParaRPr lang="fr-FR"/>
        </a:p>
      </dgm:t>
    </dgm:pt>
    <dgm:pt modelId="{3FA6F77A-0976-1240-BB49-2707CD0EB53F}" type="sibTrans" cxnId="{7875EFF5-6C01-1947-A333-CEBE83CD06BD}">
      <dgm:prSet/>
      <dgm:spPr/>
      <dgm:t>
        <a:bodyPr/>
        <a:lstStyle/>
        <a:p>
          <a:endParaRPr lang="fr-FR"/>
        </a:p>
      </dgm:t>
    </dgm:pt>
    <dgm:pt modelId="{2AAEE6B9-C534-5945-B18B-ED35DD13B4B4}">
      <dgm:prSet phldrT="[Texte]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A40EB038-7DDB-1D46-B734-D4DEA6074CF4}" type="parTrans" cxnId="{CFF5B9AE-256B-FD4F-BF58-D9A9DE4E92D2}">
      <dgm:prSet/>
      <dgm:spPr/>
      <dgm:t>
        <a:bodyPr/>
        <a:lstStyle/>
        <a:p>
          <a:endParaRPr lang="fr-FR"/>
        </a:p>
      </dgm:t>
    </dgm:pt>
    <dgm:pt modelId="{3BDE5B6F-6170-AA4B-8587-87434D3CAAAC}" type="sibTrans" cxnId="{CFF5B9AE-256B-FD4F-BF58-D9A9DE4E92D2}">
      <dgm:prSet/>
      <dgm:spPr/>
      <dgm:t>
        <a:bodyPr/>
        <a:lstStyle/>
        <a:p>
          <a:endParaRPr lang="fr-FR"/>
        </a:p>
      </dgm:t>
    </dgm:pt>
    <dgm:pt modelId="{82837002-AA20-F04C-8332-AC2FB50A8EBA}">
      <dgm:prSet phldrT="[Texte]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92F19849-AA1D-E348-A902-E77A36EA71FB}" type="parTrans" cxnId="{8C847C8B-A8B8-5D43-B3CC-98BD46463398}">
      <dgm:prSet/>
      <dgm:spPr/>
      <dgm:t>
        <a:bodyPr/>
        <a:lstStyle/>
        <a:p>
          <a:endParaRPr lang="fr-FR"/>
        </a:p>
      </dgm:t>
    </dgm:pt>
    <dgm:pt modelId="{545EED48-4B02-1247-9C00-75EC50664AF1}" type="sibTrans" cxnId="{8C847C8B-A8B8-5D43-B3CC-98BD46463398}">
      <dgm:prSet/>
      <dgm:spPr/>
      <dgm:t>
        <a:bodyPr/>
        <a:lstStyle/>
        <a:p>
          <a:endParaRPr lang="fr-FR"/>
        </a:p>
      </dgm:t>
    </dgm:pt>
    <dgm:pt modelId="{B56EB1B9-F44F-7E4F-A61A-24883B896391}" type="pres">
      <dgm:prSet presAssocID="{2A4BEBBA-D47C-2548-9FFA-EE1FD95BC932}" presName="Name0" presStyleCnt="0">
        <dgm:presLayoutVars>
          <dgm:dir/>
          <dgm:animLvl val="lvl"/>
          <dgm:resizeHandles val="exact"/>
        </dgm:presLayoutVars>
      </dgm:prSet>
      <dgm:spPr/>
    </dgm:pt>
    <dgm:pt modelId="{2E23F82B-6532-DF4D-AA5B-FFF395924DCB}" type="pres">
      <dgm:prSet presAssocID="{716BDF28-2D79-A04A-8012-B33684CB64D8}" presName="composite" presStyleCnt="0"/>
      <dgm:spPr/>
    </dgm:pt>
    <dgm:pt modelId="{2E53B702-E30E-8445-9A3C-94A687A7AE7E}" type="pres">
      <dgm:prSet presAssocID="{716BDF28-2D79-A04A-8012-B33684CB64D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9DE6728-EB79-5541-A22B-5DF88929D7D9}" type="pres">
      <dgm:prSet presAssocID="{716BDF28-2D79-A04A-8012-B33684CB64D8}" presName="desTx" presStyleLbl="alignAccFollowNode1" presStyleIdx="0" presStyleCnt="3">
        <dgm:presLayoutVars>
          <dgm:bulletEnabled val="1"/>
        </dgm:presLayoutVars>
      </dgm:prSet>
      <dgm:spPr/>
    </dgm:pt>
    <dgm:pt modelId="{59D48429-63AC-8745-84DE-5DD6D5D8BED1}" type="pres">
      <dgm:prSet presAssocID="{79CC6171-2EDB-5F46-A352-6AEA5485887C}" presName="space" presStyleCnt="0"/>
      <dgm:spPr/>
    </dgm:pt>
    <dgm:pt modelId="{2C8E80E4-CEE6-754E-99C8-7B0D57A5F881}" type="pres">
      <dgm:prSet presAssocID="{935FA921-5681-1946-9B15-9B6DAF2F4734}" presName="composite" presStyleCnt="0"/>
      <dgm:spPr/>
    </dgm:pt>
    <dgm:pt modelId="{678BBF82-8101-0D45-971F-B717B9417BF6}" type="pres">
      <dgm:prSet presAssocID="{935FA921-5681-1946-9B15-9B6DAF2F473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79BCE5-E570-0241-97DC-884AF4775060}" type="pres">
      <dgm:prSet presAssocID="{935FA921-5681-1946-9B15-9B6DAF2F4734}" presName="desTx" presStyleLbl="alignAccFollowNode1" presStyleIdx="1" presStyleCnt="3">
        <dgm:presLayoutVars>
          <dgm:bulletEnabled val="1"/>
        </dgm:presLayoutVars>
      </dgm:prSet>
      <dgm:spPr/>
    </dgm:pt>
    <dgm:pt modelId="{0A518238-BE85-F949-B6E5-C2EE30B82FA3}" type="pres">
      <dgm:prSet presAssocID="{12406417-C156-054F-A03F-A5A2AE446BE2}" presName="space" presStyleCnt="0"/>
      <dgm:spPr/>
    </dgm:pt>
    <dgm:pt modelId="{710B7BF8-A3A9-E849-B2F3-8A83DA2D252D}" type="pres">
      <dgm:prSet presAssocID="{B705FD64-11AB-D541-8799-30998A962342}" presName="composite" presStyleCnt="0"/>
      <dgm:spPr/>
    </dgm:pt>
    <dgm:pt modelId="{D6C9DEE1-B473-0C41-9519-31A26AD1A5E3}" type="pres">
      <dgm:prSet presAssocID="{B705FD64-11AB-D541-8799-30998A96234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C81190E-3287-3042-B702-7381F57DB272}" type="pres">
      <dgm:prSet presAssocID="{B705FD64-11AB-D541-8799-30998A96234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1696C0C-EBC8-BE46-A57C-20985077C1C8}" type="presOf" srcId="{82837002-AA20-F04C-8332-AC2FB50A8EBA}" destId="{A679BCE5-E570-0241-97DC-884AF4775060}" srcOrd="0" destOrd="2" presId="urn:microsoft.com/office/officeart/2005/8/layout/hList1"/>
    <dgm:cxn modelId="{7102FB16-F862-D74A-80E8-B10A4AB104D8}" srcId="{2A4BEBBA-D47C-2548-9FFA-EE1FD95BC932}" destId="{B705FD64-11AB-D541-8799-30998A962342}" srcOrd="2" destOrd="0" parTransId="{54B514E6-D784-8440-856C-AC9AD970E893}" sibTransId="{0B4D3E06-3302-5C49-8F03-CFD67A3E421D}"/>
    <dgm:cxn modelId="{CEF31417-8DE3-A045-9AA5-DBC2EE33422A}" type="presOf" srcId="{8158CD84-CDB4-3C49-9838-65B5BEB7F6BE}" destId="{5C81190E-3287-3042-B702-7381F57DB272}" srcOrd="0" destOrd="0" presId="urn:microsoft.com/office/officeart/2005/8/layout/hList1"/>
    <dgm:cxn modelId="{B7B4F53A-74AF-0F40-8F09-F71D1D3F8B80}" type="presOf" srcId="{EBE791DE-C353-264C-8209-E76DDFB47D2A}" destId="{59DE6728-EB79-5541-A22B-5DF88929D7D9}" srcOrd="0" destOrd="0" presId="urn:microsoft.com/office/officeart/2005/8/layout/hList1"/>
    <dgm:cxn modelId="{02224349-857D-B94E-8C0A-A8162462EC79}" type="presOf" srcId="{383086E6-02A7-F545-AEBE-6F19BEE94B38}" destId="{59DE6728-EB79-5541-A22B-5DF88929D7D9}" srcOrd="0" destOrd="1" presId="urn:microsoft.com/office/officeart/2005/8/layout/hList1"/>
    <dgm:cxn modelId="{93E0F253-35B5-834C-B4B3-FBC6CA15C290}" srcId="{716BDF28-2D79-A04A-8012-B33684CB64D8}" destId="{383086E6-02A7-F545-AEBE-6F19BEE94B38}" srcOrd="1" destOrd="0" parTransId="{0739E0BA-A6C0-2740-AA93-2ECA419CD7AB}" sibTransId="{E9E78C4C-A1A7-6D49-8969-9A88F794CEB2}"/>
    <dgm:cxn modelId="{AEF9AF60-2AE8-4C41-8B01-C7FE2AC32551}" srcId="{2A4BEBBA-D47C-2548-9FFA-EE1FD95BC932}" destId="{716BDF28-2D79-A04A-8012-B33684CB64D8}" srcOrd="0" destOrd="0" parTransId="{631C66B4-0C5C-AD44-B078-026027188835}" sibTransId="{79CC6171-2EDB-5F46-A352-6AEA5485887C}"/>
    <dgm:cxn modelId="{098DAB73-AA2F-C44D-8AB1-07C3C765593D}" srcId="{935FA921-5681-1946-9B15-9B6DAF2F4734}" destId="{4E982DAF-8B40-5244-9078-5D6950589F22}" srcOrd="3" destOrd="0" parTransId="{0543D62E-B5F7-E74C-ABE7-94754FD8D78A}" sibTransId="{CA3780FD-C194-CF49-82BE-A310230C9190}"/>
    <dgm:cxn modelId="{0AC41275-022C-6E43-AD5E-9CB724A6A7A5}" type="presOf" srcId="{77F4879E-2E97-A441-874A-4299FEBC8B07}" destId="{5C81190E-3287-3042-B702-7381F57DB272}" srcOrd="0" destOrd="1" presId="urn:microsoft.com/office/officeart/2005/8/layout/hList1"/>
    <dgm:cxn modelId="{8C847C8B-A8B8-5D43-B3CC-98BD46463398}" srcId="{935FA921-5681-1946-9B15-9B6DAF2F4734}" destId="{82837002-AA20-F04C-8332-AC2FB50A8EBA}" srcOrd="2" destOrd="0" parTransId="{92F19849-AA1D-E348-A902-E77A36EA71FB}" sibTransId="{545EED48-4B02-1247-9C00-75EC50664AF1}"/>
    <dgm:cxn modelId="{003F5BAA-6B5A-4E49-8F23-8E7D5AB46D2F}" type="presOf" srcId="{B705FD64-11AB-D541-8799-30998A962342}" destId="{D6C9DEE1-B473-0C41-9519-31A26AD1A5E3}" srcOrd="0" destOrd="0" presId="urn:microsoft.com/office/officeart/2005/8/layout/hList1"/>
    <dgm:cxn modelId="{CFF5B9AE-256B-FD4F-BF58-D9A9DE4E92D2}" srcId="{935FA921-5681-1946-9B15-9B6DAF2F4734}" destId="{2AAEE6B9-C534-5945-B18B-ED35DD13B4B4}" srcOrd="1" destOrd="0" parTransId="{A40EB038-7DDB-1D46-B734-D4DEA6074CF4}" sibTransId="{3BDE5B6F-6170-AA4B-8587-87434D3CAAAC}"/>
    <dgm:cxn modelId="{268EEAB7-9518-AD40-BF74-DA508FEDC3CE}" type="presOf" srcId="{935FA921-5681-1946-9B15-9B6DAF2F4734}" destId="{678BBF82-8101-0D45-971F-B717B9417BF6}" srcOrd="0" destOrd="0" presId="urn:microsoft.com/office/officeart/2005/8/layout/hList1"/>
    <dgm:cxn modelId="{15DC82C4-47FD-C345-AEB3-93503D26D6F7}" type="presOf" srcId="{2A4BEBBA-D47C-2548-9FFA-EE1FD95BC932}" destId="{B56EB1B9-F44F-7E4F-A61A-24883B896391}" srcOrd="0" destOrd="0" presId="urn:microsoft.com/office/officeart/2005/8/layout/hList1"/>
    <dgm:cxn modelId="{52CF49C7-8A9A-3D43-8EAC-05FBD6777257}" type="presOf" srcId="{3F2EF764-4FEC-C748-9744-08F849FB4D51}" destId="{A679BCE5-E570-0241-97DC-884AF4775060}" srcOrd="0" destOrd="0" presId="urn:microsoft.com/office/officeart/2005/8/layout/hList1"/>
    <dgm:cxn modelId="{3A720BC8-B4A3-474F-B36E-53EECF529DAD}" srcId="{B705FD64-11AB-D541-8799-30998A962342}" destId="{8158CD84-CDB4-3C49-9838-65B5BEB7F6BE}" srcOrd="0" destOrd="0" parTransId="{1B34D6D6-93FA-0D4A-907C-598E77AD8227}" sibTransId="{9882E343-D385-E14F-8761-9700A79DC3C2}"/>
    <dgm:cxn modelId="{2A3F53D1-2193-D947-92C8-06A433B40A93}" type="presOf" srcId="{2AAEE6B9-C534-5945-B18B-ED35DD13B4B4}" destId="{A679BCE5-E570-0241-97DC-884AF4775060}" srcOrd="0" destOrd="1" presId="urn:microsoft.com/office/officeart/2005/8/layout/hList1"/>
    <dgm:cxn modelId="{BBC434D7-477A-4B49-A45D-F8185A824C97}" srcId="{935FA921-5681-1946-9B15-9B6DAF2F4734}" destId="{3F2EF764-4FEC-C748-9744-08F849FB4D51}" srcOrd="0" destOrd="0" parTransId="{F37B53AA-5CCE-4D41-9897-0E733D6CEF4D}" sibTransId="{D2B29822-35D0-0747-A07A-102FE9BB6683}"/>
    <dgm:cxn modelId="{1641B1DE-8113-E740-A221-840CED255A95}" srcId="{2A4BEBBA-D47C-2548-9FFA-EE1FD95BC932}" destId="{935FA921-5681-1946-9B15-9B6DAF2F4734}" srcOrd="1" destOrd="0" parTransId="{027C1E71-72D8-0247-9A9D-D36115FF118A}" sibTransId="{12406417-C156-054F-A03F-A5A2AE446BE2}"/>
    <dgm:cxn modelId="{D2AF58E7-8E78-8E43-B29B-335C0BDF3FBC}" type="presOf" srcId="{4E982DAF-8B40-5244-9078-5D6950589F22}" destId="{A679BCE5-E570-0241-97DC-884AF4775060}" srcOrd="0" destOrd="3" presId="urn:microsoft.com/office/officeart/2005/8/layout/hList1"/>
    <dgm:cxn modelId="{7875EFF5-6C01-1947-A333-CEBE83CD06BD}" srcId="{B705FD64-11AB-D541-8799-30998A962342}" destId="{77F4879E-2E97-A441-874A-4299FEBC8B07}" srcOrd="1" destOrd="0" parTransId="{CD2C8135-4A20-4E4A-AE97-402F3E75AD35}" sibTransId="{3FA6F77A-0976-1240-BB49-2707CD0EB53F}"/>
    <dgm:cxn modelId="{4A9F5FF6-1047-1940-A26B-F6A3BC5869B7}" srcId="{716BDF28-2D79-A04A-8012-B33684CB64D8}" destId="{EBE791DE-C353-264C-8209-E76DDFB47D2A}" srcOrd="0" destOrd="0" parTransId="{294CC01B-CAD3-B44D-BACE-DE75E9EB534C}" sibTransId="{7A65875A-AA44-DD42-A98F-17E1E37F446F}"/>
    <dgm:cxn modelId="{C476D0FB-FC37-E84A-807D-0D9014579813}" type="presOf" srcId="{716BDF28-2D79-A04A-8012-B33684CB64D8}" destId="{2E53B702-E30E-8445-9A3C-94A687A7AE7E}" srcOrd="0" destOrd="0" presId="urn:microsoft.com/office/officeart/2005/8/layout/hList1"/>
    <dgm:cxn modelId="{99FA929F-F8A5-2B41-92DB-6665E5A19E6E}" type="presParOf" srcId="{B56EB1B9-F44F-7E4F-A61A-24883B896391}" destId="{2E23F82B-6532-DF4D-AA5B-FFF395924DCB}" srcOrd="0" destOrd="0" presId="urn:microsoft.com/office/officeart/2005/8/layout/hList1"/>
    <dgm:cxn modelId="{5FEAEC84-815B-CF4B-9683-5CEBED85D4E0}" type="presParOf" srcId="{2E23F82B-6532-DF4D-AA5B-FFF395924DCB}" destId="{2E53B702-E30E-8445-9A3C-94A687A7AE7E}" srcOrd="0" destOrd="0" presId="urn:microsoft.com/office/officeart/2005/8/layout/hList1"/>
    <dgm:cxn modelId="{D029FC24-4F82-E84E-B0AD-1769191E002F}" type="presParOf" srcId="{2E23F82B-6532-DF4D-AA5B-FFF395924DCB}" destId="{59DE6728-EB79-5541-A22B-5DF88929D7D9}" srcOrd="1" destOrd="0" presId="urn:microsoft.com/office/officeart/2005/8/layout/hList1"/>
    <dgm:cxn modelId="{CC332783-D758-8F47-A8A1-68CA56DD05A8}" type="presParOf" srcId="{B56EB1B9-F44F-7E4F-A61A-24883B896391}" destId="{59D48429-63AC-8745-84DE-5DD6D5D8BED1}" srcOrd="1" destOrd="0" presId="urn:microsoft.com/office/officeart/2005/8/layout/hList1"/>
    <dgm:cxn modelId="{B8975BDA-E2C6-7546-9EA0-8CF87859FA51}" type="presParOf" srcId="{B56EB1B9-F44F-7E4F-A61A-24883B896391}" destId="{2C8E80E4-CEE6-754E-99C8-7B0D57A5F881}" srcOrd="2" destOrd="0" presId="urn:microsoft.com/office/officeart/2005/8/layout/hList1"/>
    <dgm:cxn modelId="{7E19A85A-A12E-D444-99E5-E98D3EAAFCA4}" type="presParOf" srcId="{2C8E80E4-CEE6-754E-99C8-7B0D57A5F881}" destId="{678BBF82-8101-0D45-971F-B717B9417BF6}" srcOrd="0" destOrd="0" presId="urn:microsoft.com/office/officeart/2005/8/layout/hList1"/>
    <dgm:cxn modelId="{3AC7A0D4-912E-2346-8BBB-C18DC065E4F1}" type="presParOf" srcId="{2C8E80E4-CEE6-754E-99C8-7B0D57A5F881}" destId="{A679BCE5-E570-0241-97DC-884AF4775060}" srcOrd="1" destOrd="0" presId="urn:microsoft.com/office/officeart/2005/8/layout/hList1"/>
    <dgm:cxn modelId="{32A6BADC-B8C5-A846-A35D-BE29453F0538}" type="presParOf" srcId="{B56EB1B9-F44F-7E4F-A61A-24883B896391}" destId="{0A518238-BE85-F949-B6E5-C2EE30B82FA3}" srcOrd="3" destOrd="0" presId="urn:microsoft.com/office/officeart/2005/8/layout/hList1"/>
    <dgm:cxn modelId="{65492155-ED51-9043-8DA6-B74C839EFACF}" type="presParOf" srcId="{B56EB1B9-F44F-7E4F-A61A-24883B896391}" destId="{710B7BF8-A3A9-E849-B2F3-8A83DA2D252D}" srcOrd="4" destOrd="0" presId="urn:microsoft.com/office/officeart/2005/8/layout/hList1"/>
    <dgm:cxn modelId="{FF38A276-A5BA-BA4C-9F28-01D951F12CBD}" type="presParOf" srcId="{710B7BF8-A3A9-E849-B2F3-8A83DA2D252D}" destId="{D6C9DEE1-B473-0C41-9519-31A26AD1A5E3}" srcOrd="0" destOrd="0" presId="urn:microsoft.com/office/officeart/2005/8/layout/hList1"/>
    <dgm:cxn modelId="{E5419B94-CFB0-E747-9685-68B9B8667026}" type="presParOf" srcId="{710B7BF8-A3A9-E849-B2F3-8A83DA2D252D}" destId="{5C81190E-3287-3042-B702-7381F57DB27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78734-952A-6444-BD4F-92BE04443E2B}">
      <dsp:nvSpPr>
        <dsp:cNvPr id="0" name=""/>
        <dsp:cNvSpPr/>
      </dsp:nvSpPr>
      <dsp:spPr>
        <a:xfrm>
          <a:off x="467556" y="1389"/>
          <a:ext cx="2021504" cy="101075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Task</a:t>
          </a:r>
          <a:r>
            <a:rPr lang="fr-FR" sz="1700" kern="1200" dirty="0"/>
            <a:t> 1 – </a:t>
          </a:r>
          <a:r>
            <a:rPr lang="fr-FR" sz="1700" kern="1200" dirty="0" err="1"/>
            <a:t>Acoustic</a:t>
          </a:r>
          <a:r>
            <a:rPr lang="fr-FR" sz="1700" kern="1200" dirty="0"/>
            <a:t> </a:t>
          </a:r>
          <a:r>
            <a:rPr lang="fr-FR" sz="1700" kern="1200" dirty="0" err="1"/>
            <a:t>scene</a:t>
          </a:r>
          <a:r>
            <a:rPr lang="fr-FR" sz="1700" kern="1200" dirty="0"/>
            <a:t> classification</a:t>
          </a:r>
        </a:p>
      </dsp:txBody>
      <dsp:txXfrm>
        <a:off x="497160" y="30993"/>
        <a:ext cx="1962296" cy="951544"/>
      </dsp:txXfrm>
    </dsp:sp>
    <dsp:sp modelId="{DA88065E-53CB-984D-A85A-3E6BACB66B29}">
      <dsp:nvSpPr>
        <dsp:cNvPr id="0" name=""/>
        <dsp:cNvSpPr/>
      </dsp:nvSpPr>
      <dsp:spPr>
        <a:xfrm>
          <a:off x="669706" y="1012141"/>
          <a:ext cx="202150" cy="758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064"/>
              </a:lnTo>
              <a:lnTo>
                <a:pt x="202150" y="75806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05AEB-1560-EF40-970E-882917FC3AB3}">
      <dsp:nvSpPr>
        <dsp:cNvPr id="0" name=""/>
        <dsp:cNvSpPr/>
      </dsp:nvSpPr>
      <dsp:spPr>
        <a:xfrm>
          <a:off x="871857" y="1264829"/>
          <a:ext cx="1617203" cy="1010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 – Low-</a:t>
          </a:r>
          <a:r>
            <a:rPr lang="fr-FR" sz="1400" kern="1200" dirty="0" err="1"/>
            <a:t>complexity</a:t>
          </a:r>
          <a:r>
            <a:rPr lang="fr-FR" sz="1400" kern="1200" dirty="0"/>
            <a:t> classification </a:t>
          </a:r>
          <a:r>
            <a:rPr lang="fr-FR" sz="1400" kern="1200" dirty="0" err="1"/>
            <a:t>with</a:t>
          </a:r>
          <a:r>
            <a:rPr lang="fr-FR" sz="1400" kern="1200" dirty="0"/>
            <a:t> multiple </a:t>
          </a:r>
          <a:r>
            <a:rPr lang="fr-FR" sz="1400" kern="1200" dirty="0" err="1"/>
            <a:t>devices</a:t>
          </a:r>
          <a:r>
            <a:rPr lang="fr-FR" sz="1400" kern="1200" dirty="0"/>
            <a:t> (&lt;128kB)  </a:t>
          </a:r>
        </a:p>
      </dsp:txBody>
      <dsp:txXfrm>
        <a:off x="901461" y="1294433"/>
        <a:ext cx="1557995" cy="951544"/>
      </dsp:txXfrm>
    </dsp:sp>
    <dsp:sp modelId="{2D4D9191-56B6-1347-B63D-3CCB8CB578F4}">
      <dsp:nvSpPr>
        <dsp:cNvPr id="0" name=""/>
        <dsp:cNvSpPr/>
      </dsp:nvSpPr>
      <dsp:spPr>
        <a:xfrm>
          <a:off x="669706" y="1012141"/>
          <a:ext cx="202150" cy="2021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504"/>
              </a:lnTo>
              <a:lnTo>
                <a:pt x="202150" y="202150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1BE69-0E3E-C24B-B2AE-EF7D48D83E90}">
      <dsp:nvSpPr>
        <dsp:cNvPr id="0" name=""/>
        <dsp:cNvSpPr/>
      </dsp:nvSpPr>
      <dsp:spPr>
        <a:xfrm>
          <a:off x="871857" y="2528269"/>
          <a:ext cx="1617203" cy="1010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Audio-Visual</a:t>
          </a:r>
          <a:r>
            <a:rPr lang="fr-FR" sz="1400" kern="1200" dirty="0"/>
            <a:t> </a:t>
          </a:r>
          <a:r>
            <a:rPr lang="fr-FR" sz="1400" kern="1200" dirty="0" err="1"/>
            <a:t>Scene</a:t>
          </a:r>
          <a:r>
            <a:rPr lang="fr-FR" sz="1400" kern="1200" dirty="0"/>
            <a:t> Classification</a:t>
          </a:r>
        </a:p>
      </dsp:txBody>
      <dsp:txXfrm>
        <a:off x="901461" y="2557873"/>
        <a:ext cx="1557995" cy="951544"/>
      </dsp:txXfrm>
    </dsp:sp>
    <dsp:sp modelId="{CA203FFC-1B6D-7247-936D-5B4715695080}">
      <dsp:nvSpPr>
        <dsp:cNvPr id="0" name=""/>
        <dsp:cNvSpPr/>
      </dsp:nvSpPr>
      <dsp:spPr>
        <a:xfrm>
          <a:off x="2994436" y="1389"/>
          <a:ext cx="2021504" cy="101075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>
              <a:solidFill>
                <a:schemeClr val="tx1"/>
              </a:solidFill>
            </a:rPr>
            <a:t>Dataset</a:t>
          </a:r>
          <a:r>
            <a:rPr lang="fr-FR" sz="1700" kern="1200" dirty="0">
              <a:solidFill>
                <a:schemeClr val="tx1"/>
              </a:solidFill>
            </a:rPr>
            <a:t>: TAU Urban </a:t>
          </a:r>
          <a:r>
            <a:rPr lang="fr-FR" sz="1700" kern="1200" dirty="0" err="1">
              <a:solidFill>
                <a:schemeClr val="tx1"/>
              </a:solidFill>
            </a:rPr>
            <a:t>Acoustic</a:t>
          </a:r>
          <a:r>
            <a:rPr lang="fr-FR" sz="1700" kern="1200" dirty="0">
              <a:solidFill>
                <a:schemeClr val="tx1"/>
              </a:solidFill>
            </a:rPr>
            <a:t> </a:t>
          </a:r>
          <a:r>
            <a:rPr lang="fr-FR" sz="1700" kern="1200" dirty="0" err="1">
              <a:solidFill>
                <a:schemeClr val="tx1"/>
              </a:solidFill>
            </a:rPr>
            <a:t>Scene</a:t>
          </a:r>
          <a:r>
            <a:rPr lang="fr-FR" sz="1700" kern="1200" dirty="0">
              <a:solidFill>
                <a:schemeClr val="tx1"/>
              </a:solidFill>
            </a:rPr>
            <a:t> 2020 mobile </a:t>
          </a:r>
          <a:r>
            <a:rPr lang="fr-FR" sz="1700" b="1" kern="1200" dirty="0" err="1">
              <a:solidFill>
                <a:schemeClr val="tx1"/>
              </a:solidFill>
            </a:rPr>
            <a:t>truncated</a:t>
          </a:r>
          <a:endParaRPr lang="fr-FR" sz="1700" b="1" kern="1200" dirty="0">
            <a:solidFill>
              <a:schemeClr val="tx1"/>
            </a:solidFill>
          </a:endParaRPr>
        </a:p>
      </dsp:txBody>
      <dsp:txXfrm>
        <a:off x="3024040" y="30993"/>
        <a:ext cx="1962296" cy="951544"/>
      </dsp:txXfrm>
    </dsp:sp>
    <dsp:sp modelId="{3AEAF6FE-0B5D-B94F-8C60-18882DE9C5C4}">
      <dsp:nvSpPr>
        <dsp:cNvPr id="0" name=""/>
        <dsp:cNvSpPr/>
      </dsp:nvSpPr>
      <dsp:spPr>
        <a:xfrm>
          <a:off x="3196586" y="1012141"/>
          <a:ext cx="202150" cy="758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064"/>
              </a:lnTo>
              <a:lnTo>
                <a:pt x="202150" y="75806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EE6F6-73C6-1248-986A-AD4AE6554848}">
      <dsp:nvSpPr>
        <dsp:cNvPr id="0" name=""/>
        <dsp:cNvSpPr/>
      </dsp:nvSpPr>
      <dsp:spPr>
        <a:xfrm>
          <a:off x="3398737" y="1264829"/>
          <a:ext cx="1617203" cy="1010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8000 audio </a:t>
          </a:r>
          <a:r>
            <a:rPr lang="fr-FR" sz="1400" b="0" kern="1200" dirty="0" err="1">
              <a:solidFill>
                <a:schemeClr val="tx1"/>
              </a:solidFill>
            </a:rPr>
            <a:t>recordings</a:t>
          </a:r>
          <a:endParaRPr lang="fr-FR" sz="1400" b="0" kern="1200" dirty="0">
            <a:solidFill>
              <a:schemeClr val="tx1"/>
            </a:solidFill>
          </a:endParaRPr>
        </a:p>
      </dsp:txBody>
      <dsp:txXfrm>
        <a:off x="3428341" y="1294433"/>
        <a:ext cx="1557995" cy="951544"/>
      </dsp:txXfrm>
    </dsp:sp>
    <dsp:sp modelId="{5961CE13-1B51-C640-88C5-8A523DF9E59D}">
      <dsp:nvSpPr>
        <dsp:cNvPr id="0" name=""/>
        <dsp:cNvSpPr/>
      </dsp:nvSpPr>
      <dsp:spPr>
        <a:xfrm>
          <a:off x="3196586" y="1012141"/>
          <a:ext cx="202150" cy="2021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504"/>
              </a:lnTo>
              <a:lnTo>
                <a:pt x="202150" y="202150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46D1A-B338-7541-A8E0-6E799E210BDC}">
      <dsp:nvSpPr>
        <dsp:cNvPr id="0" name=""/>
        <dsp:cNvSpPr/>
      </dsp:nvSpPr>
      <dsp:spPr>
        <a:xfrm>
          <a:off x="3398737" y="2528269"/>
          <a:ext cx="1617203" cy="1010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10 classes: </a:t>
          </a:r>
          <a:r>
            <a:rPr lang="fr-FR" sz="1400" b="0" kern="1200" dirty="0" err="1">
              <a:solidFill>
                <a:schemeClr val="tx1"/>
              </a:solidFill>
            </a:rPr>
            <a:t>urban</a:t>
          </a:r>
          <a:r>
            <a:rPr lang="fr-FR" sz="1400" b="0" kern="1200" dirty="0">
              <a:solidFill>
                <a:schemeClr val="tx1"/>
              </a:solidFill>
            </a:rPr>
            <a:t> places</a:t>
          </a:r>
        </a:p>
      </dsp:txBody>
      <dsp:txXfrm>
        <a:off x="3428341" y="2557873"/>
        <a:ext cx="1557995" cy="9515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3B702-E30E-8445-9A3C-94A687A7AE7E}">
      <dsp:nvSpPr>
        <dsp:cNvPr id="0" name=""/>
        <dsp:cNvSpPr/>
      </dsp:nvSpPr>
      <dsp:spPr>
        <a:xfrm>
          <a:off x="2057" y="565182"/>
          <a:ext cx="200596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Theoretically</a:t>
          </a:r>
          <a:endParaRPr lang="fr-FR" sz="2000" kern="1200" dirty="0"/>
        </a:p>
      </dsp:txBody>
      <dsp:txXfrm>
        <a:off x="2057" y="565182"/>
        <a:ext cx="2005965" cy="576000"/>
      </dsp:txXfrm>
    </dsp:sp>
    <dsp:sp modelId="{59DE6728-EB79-5541-A22B-5DF88929D7D9}">
      <dsp:nvSpPr>
        <dsp:cNvPr id="0" name=""/>
        <dsp:cNvSpPr/>
      </dsp:nvSpPr>
      <dsp:spPr>
        <a:xfrm>
          <a:off x="2057" y="1141182"/>
          <a:ext cx="2005965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Merge the </a:t>
          </a:r>
          <a:r>
            <a:rPr lang="fr-FR" sz="2000" kern="1200" dirty="0" err="1"/>
            <a:t>normalization</a:t>
          </a:r>
          <a:r>
            <a:rPr lang="fr-FR" sz="2000" kern="1200" dirty="0"/>
            <a:t> layer </a:t>
          </a:r>
          <a:r>
            <a:rPr lang="fr-FR" sz="2000" kern="1200" dirty="0" err="1"/>
            <a:t>with</a:t>
          </a:r>
          <a:r>
            <a:rPr lang="fr-FR" sz="2000" kern="1200" dirty="0"/>
            <a:t> the </a:t>
          </a:r>
          <a:r>
            <a:rPr lang="fr-FR" sz="2000" kern="1200" dirty="0" err="1"/>
            <a:t>convolutional</a:t>
          </a:r>
          <a:r>
            <a:rPr lang="fr-FR" sz="2000" kern="1200" dirty="0"/>
            <a:t> layer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 err="1"/>
            <a:t>Add</a:t>
          </a:r>
          <a:r>
            <a:rPr lang="fr-FR" sz="2000" kern="1200" dirty="0"/>
            <a:t> a </a:t>
          </a:r>
          <a:r>
            <a:rPr lang="fr-FR" sz="2000" kern="1200" dirty="0" err="1"/>
            <a:t>bias</a:t>
          </a:r>
          <a:r>
            <a:rPr lang="fr-FR" sz="2000" kern="1200" dirty="0"/>
            <a:t> to the </a:t>
          </a:r>
          <a:r>
            <a:rPr lang="fr-FR" sz="2000" kern="1200" dirty="0" err="1"/>
            <a:t>convolutional</a:t>
          </a:r>
          <a:r>
            <a:rPr lang="fr-FR" sz="2000" kern="1200" dirty="0"/>
            <a:t> layer</a:t>
          </a:r>
        </a:p>
      </dsp:txBody>
      <dsp:txXfrm>
        <a:off x="2057" y="1141182"/>
        <a:ext cx="2005965" cy="2944012"/>
      </dsp:txXfrm>
    </dsp:sp>
    <dsp:sp modelId="{678BBF82-8101-0D45-971F-B717B9417BF6}">
      <dsp:nvSpPr>
        <dsp:cNvPr id="0" name=""/>
        <dsp:cNvSpPr/>
      </dsp:nvSpPr>
      <dsp:spPr>
        <a:xfrm>
          <a:off x="2288857" y="565182"/>
          <a:ext cx="200596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Practically</a:t>
          </a:r>
          <a:endParaRPr lang="fr-FR" sz="2000" kern="1200" dirty="0"/>
        </a:p>
      </dsp:txBody>
      <dsp:txXfrm>
        <a:off x="2288857" y="565182"/>
        <a:ext cx="2005965" cy="576000"/>
      </dsp:txXfrm>
    </dsp:sp>
    <dsp:sp modelId="{A679BCE5-E570-0241-97DC-884AF4775060}">
      <dsp:nvSpPr>
        <dsp:cNvPr id="0" name=""/>
        <dsp:cNvSpPr/>
      </dsp:nvSpPr>
      <dsp:spPr>
        <a:xfrm>
          <a:off x="2288857" y="1141182"/>
          <a:ext cx="2005965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 err="1"/>
            <a:t>Multiply</a:t>
          </a:r>
          <a:r>
            <a:rPr lang="fr-FR" sz="2000" kern="1200" dirty="0"/>
            <a:t> </a:t>
          </a:r>
          <a:r>
            <a:rPr lang="fr-FR" sz="2000" kern="1200" dirty="0" err="1"/>
            <a:t>weights</a:t>
          </a:r>
          <a:r>
            <a:rPr lang="fr-FR" sz="2000" kern="1200" dirty="0"/>
            <a:t> by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fr-F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fr-FR" sz="20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𝛾</m:t>
                  </m:r>
                </m:num>
                <m:den>
                  <m:r>
                    <a:rPr lang="fr-FR" sz="20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den>
              </m:f>
            </m:oMath>
          </a14:m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 err="1"/>
            <a:t>Add</a:t>
          </a:r>
          <a:r>
            <a:rPr lang="fr-FR" sz="2000" kern="1200" dirty="0"/>
            <a:t> one </a:t>
          </a:r>
          <a:r>
            <a:rPr lang="fr-FR" sz="2000" kern="1200" dirty="0" err="1"/>
            <a:t>bias</a:t>
          </a:r>
          <a:r>
            <a:rPr lang="fr-FR" sz="20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fr-FR" sz="2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  <m:r>
                <a:rPr lang="fr-FR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− </m:t>
              </m:r>
              <m:f>
                <m:fPr>
                  <m:ctrlPr>
                    <a:rPr lang="fr-FR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fr-FR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𝛾</m:t>
                  </m:r>
                </m:num>
                <m:den>
                  <m:r>
                    <a:rPr lang="fr-FR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𝜎𝜇</m:t>
                  </m:r>
                </m:den>
              </m:f>
            </m:oMath>
          </a14:m>
          <a:r>
            <a:rPr lang="fr-FR" sz="2000" kern="1200" dirty="0"/>
            <a:t> per </a:t>
          </a:r>
          <a:r>
            <a:rPr lang="fr-FR" sz="2000" kern="1200" dirty="0" err="1"/>
            <a:t>channel</a:t>
          </a: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i="1" kern="1200" dirty="0"/>
            <a:t>« </a:t>
          </a:r>
          <a:r>
            <a:rPr lang="fr-FR" sz="2000" i="1" kern="1200" dirty="0" err="1"/>
            <a:t>self.bn_layer</a:t>
          </a:r>
          <a:r>
            <a:rPr lang="fr-FR" sz="2000" i="1" kern="1200" dirty="0"/>
            <a:t> = </a:t>
          </a:r>
          <a:r>
            <a:rPr lang="fr-FR" sz="2000" i="1" kern="1200" dirty="0" err="1"/>
            <a:t>nn.Identity</a:t>
          </a:r>
          <a:r>
            <a:rPr lang="fr-FR" sz="2000" i="1" kern="1200" dirty="0"/>
            <a:t> »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000" kern="1200" dirty="0"/>
        </a:p>
      </dsp:txBody>
      <dsp:txXfrm>
        <a:off x="2288857" y="1141182"/>
        <a:ext cx="2005965" cy="2944012"/>
      </dsp:txXfrm>
    </dsp:sp>
    <dsp:sp modelId="{D6C9DEE1-B473-0C41-9519-31A26AD1A5E3}">
      <dsp:nvSpPr>
        <dsp:cNvPr id="0" name=""/>
        <dsp:cNvSpPr/>
      </dsp:nvSpPr>
      <dsp:spPr>
        <a:xfrm>
          <a:off x="4575657" y="565182"/>
          <a:ext cx="200596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Impact</a:t>
          </a:r>
        </a:p>
      </dsp:txBody>
      <dsp:txXfrm>
        <a:off x="4575657" y="565182"/>
        <a:ext cx="2005965" cy="576000"/>
      </dsp:txXfrm>
    </dsp:sp>
    <dsp:sp modelId="{5C81190E-3287-3042-B702-7381F57DB272}">
      <dsp:nvSpPr>
        <dsp:cNvPr id="0" name=""/>
        <dsp:cNvSpPr/>
      </dsp:nvSpPr>
      <dsp:spPr>
        <a:xfrm>
          <a:off x="4575657" y="1141182"/>
          <a:ext cx="2005965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 err="1"/>
            <a:t>Less</a:t>
          </a:r>
          <a:r>
            <a:rPr lang="fr-FR" sz="2000" kern="1200" dirty="0"/>
            <a:t> 2k </a:t>
          </a:r>
          <a:r>
            <a:rPr lang="fr-FR" sz="2000" kern="1200" dirty="0" err="1"/>
            <a:t>parameters</a:t>
          </a: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 err="1"/>
            <a:t>Approximately</a:t>
          </a:r>
          <a:r>
            <a:rPr lang="fr-FR" sz="2000" kern="1200" dirty="0"/>
            <a:t> </a:t>
          </a:r>
          <a:r>
            <a:rPr lang="fr-FR" sz="2000" kern="1200" dirty="0" err="1"/>
            <a:t>same</a:t>
          </a:r>
          <a:r>
            <a:rPr lang="fr-FR" sz="2000" kern="1200" dirty="0"/>
            <a:t> </a:t>
          </a:r>
          <a:r>
            <a:rPr lang="fr-FR" sz="2000" kern="1200" dirty="0" err="1"/>
            <a:t>computing</a:t>
          </a:r>
          <a:r>
            <a:rPr lang="fr-FR" sz="2000" kern="1200" dirty="0"/>
            <a:t> time on test and validation set </a:t>
          </a:r>
        </a:p>
      </dsp:txBody>
      <dsp:txXfrm>
        <a:off x="4575657" y="1141182"/>
        <a:ext cx="2005965" cy="294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281FD-2964-844C-8F7A-9E3635EFD641}" type="datetimeFigureOut">
              <a:rPr lang="fr-FR" smtClean="0"/>
              <a:t>08/12/2023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4FD08-5954-8B4B-BB97-FB35C65781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40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3FFCBA-ABB0-10D9-EAD0-2791E6E09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7DE4A1-D4EA-2F63-CDA9-05E670E0E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C253EC-7CE3-C9AC-8A3C-DA30FA5F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F85C-E518-FF43-B74E-DC36412DAF55}" type="datetime1">
              <a:rPr lang="fr-FR" smtClean="0"/>
              <a:t>08/12/2023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B22FAE-F47F-8090-A773-1E7A9059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1BF4FD-A93A-8B96-1DF0-49D022D7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69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E3B6C1-A6F9-6E3A-92B5-1F23CA9F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B4D902-5D7C-254A-F47E-E5628A6B5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1E9C8A-A4E1-13EC-B8C9-503FF900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6F9C-3F91-4148-8FB3-75EF8C727B8B}" type="datetime1">
              <a:rPr lang="fr-FR" smtClean="0"/>
              <a:t>08/12/2023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5DE51-49AC-AEAC-ADCB-F4DCF574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92E06E-7A5C-57B1-660F-C345C8A5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99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31E858F-4777-8BFC-A41A-07C1EE995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F0A8EC-0A74-0445-7DC5-D829DB0EE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492AFB-FC5B-62E3-ADF4-6A1134EA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5D6B-696A-CA42-93C0-665B513304FA}" type="datetime1">
              <a:rPr lang="fr-FR" smtClean="0"/>
              <a:t>08/12/2023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EA9F8E-F3F7-C407-FADA-E43268D4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44923D-B2D4-63DE-2347-DA9550DA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89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F8375-99DC-153A-98A1-77DB57B7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7136DE-263F-737B-22CD-0DF75F6DF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65CDC-CA01-B0F7-3A56-2FAE47FA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323C-8CB9-0C4F-A3E7-C97686BD56BF}" type="datetime1">
              <a:rPr lang="fr-FR" smtClean="0"/>
              <a:t>08/12/2023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1D2B6D-94A8-8CDD-B12C-2C1E17B2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A23494-51BB-569F-0A04-2D9E0E6D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72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182CB-E7EE-5DEB-2AFC-21EAF84B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B5609D-D4E1-03D4-FEDC-D2E217B3D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1B9E0C-C3B6-2237-8C21-35F1EE28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DBB5-6DBA-D643-B9F3-E97CD91FB0B9}" type="datetime1">
              <a:rPr lang="fr-FR" smtClean="0"/>
              <a:t>08/12/2023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50CB19-1F79-E13F-962E-B09DAAAA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49D53A-BD5B-9E41-65F6-FC7C8F4A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70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1DD27A-FF47-6F00-556D-B05D96E8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4A665C-7169-2A94-62F0-96621C1AF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2C07C2-FAE4-BDFC-048F-EF704CFF8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CD6AA0-EF19-278D-19EA-2FE9AEDD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E12-B9FD-7546-8709-F4E1BAFC319D}" type="datetime1">
              <a:rPr lang="fr-FR" smtClean="0"/>
              <a:t>08/12/2023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145B548-B3F1-83EF-2B8A-C9BA4A61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F32EFE-2C02-C6DA-6DC8-2D5B2E63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48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626CB-F497-A6BD-9B0E-4052487E3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9DC94-3BC3-5DA3-809D-7F9D51A77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89F01C-43DF-B654-B18A-5807C91FB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9E97A2-EAC1-C068-A3B3-05E40124F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84F8A4-4837-1C0C-94F1-B51BB0285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5F4B597-7CDA-DEDF-200E-6D682E53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5B48-95CD-7A4C-AFF5-E6E9BD29DE93}" type="datetime1">
              <a:rPr lang="fr-FR" smtClean="0"/>
              <a:t>08/12/2023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2FF9F2A-12F0-83FF-2E14-D82474C4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1C5F1F-4CF0-C2AF-6A05-CB58C832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74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3CFE0-CA0C-2CE3-6D84-2F28947B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2CA1ED-6086-FB44-BCF2-0821F328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6F9F6-57BE-1943-BA6C-75AAAA0CB6E9}" type="datetime1">
              <a:rPr lang="fr-FR" smtClean="0"/>
              <a:t>08/12/2023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6F9C8D-6A4D-314D-9160-A194BD61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02AEC2-1424-F096-14F8-00D1BEDC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10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65B97AA-8448-82E7-BE54-0357EAC8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0F25-EF69-6E4B-B834-AD97C7F7B205}" type="datetime1">
              <a:rPr lang="fr-FR" smtClean="0"/>
              <a:t>08/12/2023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4EF10E4-E0FA-E912-ABFF-D9CFB2EA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5E1C7A-7DF9-7F89-F215-8D7CB0F1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95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AB312D-043B-05C5-FFAF-4525F5F1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652E1C-E512-8F4C-620E-8873729C8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73B607-86A1-B160-FECF-0C1318AEE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1B3413-6D78-00EE-6D98-D845E707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F80C-A314-8740-859F-59FA46F82A49}" type="datetime1">
              <a:rPr lang="fr-FR" smtClean="0"/>
              <a:t>08/12/2023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86D9D5-41D3-5469-8CD2-F34A2776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CDA01E-9005-BB7A-8BA6-7A13A1DA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21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F33F1-7843-AD5B-6BAB-106DC0E4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555E802-28BE-7752-3CB8-C76121518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440851-C630-C96B-D70C-93A63AAAA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EE4286-AEB5-0209-841C-4BE732C5C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8509-B05A-AB4F-8A2F-E2319F7EDDDC}" type="datetime1">
              <a:rPr lang="fr-FR" smtClean="0"/>
              <a:t>08/12/2023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403968-06DB-02DE-F89A-F978BD891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7D7A3F-AD9A-419E-8834-CF0A5531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31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7A4AFF-DB33-951E-5404-86796462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C61B40-3737-1E8B-CFD5-02335FC5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DB1E98-BC1F-6470-FD2D-A808D954A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3C68-20F6-D54D-A400-C013FF188EC1}" type="datetime1">
              <a:rPr lang="fr-FR" smtClean="0"/>
              <a:t>08/12/2023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D03A94-0139-361D-626A-9D666B9D6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Ecole Polytechnique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F6D488-3534-60AA-FDE7-9A596F210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CAA7F-87F0-9946-BEF6-66E433E7D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3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github.com/VictorBbt/Acoustic_Scene_Classification" TargetMode="Externa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diagramLayout" Target="../diagrams/layout1.xml"/><Relationship Id="rId11" Type="http://schemas.openxmlformats.org/officeDocument/2006/relationships/image" Target="../media/image10.png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6804F8-07A2-EA4D-7A1A-F196BF325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Deep</a:t>
            </a:r>
            <a:r>
              <a:rPr lang="fr-FR" dirty="0"/>
              <a:t> Learning Project:</a:t>
            </a:r>
            <a:br>
              <a:rPr lang="fr-FR" dirty="0"/>
            </a:br>
            <a:r>
              <a:rPr lang="fr-FR" dirty="0" err="1"/>
              <a:t>Acoustic</a:t>
            </a:r>
            <a:r>
              <a:rPr lang="fr-FR" dirty="0"/>
              <a:t> </a:t>
            </a:r>
            <a:r>
              <a:rPr lang="fr-FR" dirty="0" err="1"/>
              <a:t>Scene</a:t>
            </a:r>
            <a:r>
              <a:rPr lang="fr-FR" dirty="0"/>
              <a:t> Classification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DFFE66-5466-6930-A40E-97FC7DF3E9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Victor </a:t>
            </a:r>
            <a:r>
              <a:rPr lang="fr-FR" dirty="0" err="1"/>
              <a:t>Barberteguy</a:t>
            </a:r>
            <a:endParaRPr lang="fr-FR" dirty="0"/>
          </a:p>
          <a:p>
            <a:r>
              <a:rPr lang="fr-FR" sz="1800" dirty="0" err="1"/>
              <a:t>December</a:t>
            </a:r>
            <a:r>
              <a:rPr lang="fr-FR" sz="1800" dirty="0"/>
              <a:t>, 8</a:t>
            </a:r>
            <a:r>
              <a:rPr lang="fr-FR" sz="1800" baseline="30000" dirty="0"/>
              <a:t>th </a:t>
            </a:r>
            <a:r>
              <a:rPr lang="fr-FR" sz="1800" dirty="0"/>
              <a:t>2023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2997D63-E30F-FB96-7792-DE5ABD38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961" y="4887913"/>
            <a:ext cx="1752600" cy="1155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DE948F6-6AE5-7636-AAA2-63559419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577" y="4880775"/>
            <a:ext cx="1938281" cy="11629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B2216D8-0CD9-6887-3A1F-9ECF23E3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58" y="4887913"/>
            <a:ext cx="1736103" cy="1155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AC729B-CBEF-FBF6-FAF2-F4DF32814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719" y="4887913"/>
            <a:ext cx="1938281" cy="1155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AF8BA5-C32D-62DC-5FC5-2F90CD5C68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10" r="10695"/>
          <a:stretch/>
        </p:blipFill>
        <p:spPr>
          <a:xfrm>
            <a:off x="0" y="4887913"/>
            <a:ext cx="1376638" cy="11556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4B18E4-1130-A3CE-C896-C336B0132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320" y="4880775"/>
            <a:ext cx="1744257" cy="11628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4111584-5E56-C7C2-5DB7-FE3A284C86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063" y="4880643"/>
            <a:ext cx="1744257" cy="1162969"/>
          </a:xfrm>
          <a:prstGeom prst="rect">
            <a:avLst/>
          </a:prstGeom>
        </p:spPr>
      </p:pic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6B2D83B3-8DC2-6BAC-DA0A-87378E38864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88319" y="459581"/>
            <a:ext cx="7625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38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32724-E2FC-AB18-9ABB-35AAD4A2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86ABEC-7BB2-F92D-18EC-81913F99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10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8BD689A-9DE9-53E1-BF32-B4AFE6E8295A}"/>
              </a:ext>
            </a:extLst>
          </p:cNvPr>
          <p:cNvSpPr/>
          <p:nvPr/>
        </p:nvSpPr>
        <p:spPr>
          <a:xfrm>
            <a:off x="622524" y="136525"/>
            <a:ext cx="11286587" cy="21628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Classic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conv</a:t>
            </a:r>
            <a:r>
              <a:rPr lang="fr-FR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FA3F3F0-D025-5491-4BE4-E89554F287AF}"/>
              </a:ext>
            </a:extLst>
          </p:cNvPr>
          <p:cNvSpPr/>
          <p:nvPr/>
        </p:nvSpPr>
        <p:spPr>
          <a:xfrm>
            <a:off x="614093" y="2299380"/>
            <a:ext cx="11286587" cy="21628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b="1" dirty="0">
                <a:solidFill>
                  <a:schemeClr val="tx1"/>
                </a:solidFill>
              </a:rPr>
              <a:t>Sep </a:t>
            </a:r>
            <a:r>
              <a:rPr lang="fr-FR" b="1" dirty="0" err="1">
                <a:solidFill>
                  <a:schemeClr val="tx1"/>
                </a:solidFill>
              </a:rPr>
              <a:t>conv</a:t>
            </a:r>
            <a:r>
              <a:rPr lang="fr-FR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Image 17" descr="Une image contenant ciel, eau, horizon, bâtiment&#10;&#10;Description générée automatiquement">
            <a:extLst>
              <a:ext uri="{FF2B5EF4-FFF2-40B4-BE49-F238E27FC236}">
                <a16:creationId xmlns:a16="http://schemas.microsoft.com/office/drawing/2014/main" id="{B4C6031B-CDE6-B76A-0A13-EA56FBF6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8" y="1914474"/>
            <a:ext cx="2110794" cy="930451"/>
          </a:xfrm>
          <a:prstGeom prst="rect">
            <a:avLst/>
          </a:prstGeom>
        </p:spPr>
      </p:pic>
      <p:pic>
        <p:nvPicPr>
          <p:cNvPr id="26" name="Image 25" descr="Une image contenant capture d’écran, texte, Caractère coloré, graphisme&#10;&#10;Description générée automatiquement">
            <a:extLst>
              <a:ext uri="{FF2B5EF4-FFF2-40B4-BE49-F238E27FC236}">
                <a16:creationId xmlns:a16="http://schemas.microsoft.com/office/drawing/2014/main" id="{0233A356-F542-5F39-BE2E-37267977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528" y="677772"/>
            <a:ext cx="2804152" cy="1236702"/>
          </a:xfrm>
          <a:prstGeom prst="rect">
            <a:avLst/>
          </a:prstGeom>
        </p:spPr>
      </p:pic>
      <p:pic>
        <p:nvPicPr>
          <p:cNvPr id="24" name="Image 23" descr="Une image contenant texte, capture d’écran, ciel&#10;&#10;Description générée automatiquement">
            <a:extLst>
              <a:ext uri="{FF2B5EF4-FFF2-40B4-BE49-F238E27FC236}">
                <a16:creationId xmlns:a16="http://schemas.microsoft.com/office/drawing/2014/main" id="{886BBFC5-EC40-4803-DBCF-EBD7E0D2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57" y="680940"/>
            <a:ext cx="2764818" cy="1233534"/>
          </a:xfrm>
          <a:prstGeom prst="rect">
            <a:avLst/>
          </a:prstGeom>
        </p:spPr>
      </p:pic>
      <p:pic>
        <p:nvPicPr>
          <p:cNvPr id="22" name="Image 2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0BC9627-058C-5B6E-0013-D85F3149D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764" y="677113"/>
            <a:ext cx="2798359" cy="1233534"/>
          </a:xfrm>
          <a:prstGeom prst="rect">
            <a:avLst/>
          </a:prstGeom>
        </p:spPr>
      </p:pic>
      <p:pic>
        <p:nvPicPr>
          <p:cNvPr id="20" name="Image 19" descr="Une image contenant texte, eau, bleu vert, capture d’écran&#10;&#10;Description générée automatiquement">
            <a:extLst>
              <a:ext uri="{FF2B5EF4-FFF2-40B4-BE49-F238E27FC236}">
                <a16:creationId xmlns:a16="http://schemas.microsoft.com/office/drawing/2014/main" id="{30924D2B-D825-F0DE-3F17-CB80C8BB3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74" y="705314"/>
            <a:ext cx="2654987" cy="1170334"/>
          </a:xfrm>
          <a:prstGeom prst="rect">
            <a:avLst/>
          </a:prstGeom>
        </p:spPr>
      </p:pic>
      <p:pic>
        <p:nvPicPr>
          <p:cNvPr id="28" name="Image 2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02F025D-BD52-4FB6-F1CC-FD1A79CC9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682" y="2805965"/>
            <a:ext cx="2763898" cy="1218343"/>
          </a:xfrm>
          <a:prstGeom prst="rect">
            <a:avLst/>
          </a:prstGeom>
        </p:spPr>
      </p:pic>
      <p:pic>
        <p:nvPicPr>
          <p:cNvPr id="32" name="Image 3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69FEED1-E8DC-2A39-609C-B27D6B5A7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813" y="2812497"/>
            <a:ext cx="2834971" cy="1211812"/>
          </a:xfrm>
          <a:prstGeom prst="rect">
            <a:avLst/>
          </a:prstGeom>
        </p:spPr>
      </p:pic>
      <p:pic>
        <p:nvPicPr>
          <p:cNvPr id="30" name="Image 2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B5DB497-E510-A509-3551-E00C2C8E50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5845" y="2812496"/>
            <a:ext cx="2763898" cy="1218343"/>
          </a:xfrm>
          <a:prstGeom prst="rect">
            <a:avLst/>
          </a:prstGeom>
        </p:spPr>
      </p:pic>
      <p:pic>
        <p:nvPicPr>
          <p:cNvPr id="34" name="Image 33" descr="Une image contenant capture d’écran, Caractère coloré, pixel&#10;&#10;Description générée automatiquement">
            <a:extLst>
              <a:ext uri="{FF2B5EF4-FFF2-40B4-BE49-F238E27FC236}">
                <a16:creationId xmlns:a16="http://schemas.microsoft.com/office/drawing/2014/main" id="{2BBB1BEC-0A83-CD52-05C3-5D39FA3FC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6172" y="2812496"/>
            <a:ext cx="2762522" cy="1218343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06597545-093A-867D-87C0-86ABD446D376}"/>
              </a:ext>
            </a:extLst>
          </p:cNvPr>
          <p:cNvSpPr txBox="1"/>
          <p:nvPr/>
        </p:nvSpPr>
        <p:spPr>
          <a:xfrm>
            <a:off x="2087349" y="4739040"/>
            <a:ext cx="8824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Classic</a:t>
            </a:r>
            <a:r>
              <a:rPr lang="fr-FR" dirty="0"/>
              <a:t> Convolution: captures more </a:t>
            </a:r>
            <a:r>
              <a:rPr lang="fr-FR" dirty="0" err="1"/>
              <a:t>efficiently</a:t>
            </a:r>
            <a:r>
              <a:rPr lang="fr-FR" dirty="0"/>
              <a:t> the </a:t>
            </a:r>
            <a:r>
              <a:rPr lang="fr-FR" dirty="0" err="1"/>
              <a:t>details</a:t>
            </a:r>
            <a:r>
              <a:rPr lang="fr-FR" dirty="0"/>
              <a:t>, and </a:t>
            </a:r>
            <a:r>
              <a:rPr lang="fr-FR" dirty="0" err="1"/>
              <a:t>especially</a:t>
            </a:r>
            <a:r>
              <a:rPr lang="fr-FR" dirty="0"/>
              <a:t> the </a:t>
            </a:r>
            <a:r>
              <a:rPr lang="fr-FR" dirty="0" err="1"/>
              <a:t>dependencies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Separable</a:t>
            </a:r>
            <a:r>
              <a:rPr lang="fr-FR" dirty="0"/>
              <a:t> convolution can </a:t>
            </a:r>
            <a:r>
              <a:rPr lang="fr-FR" dirty="0" err="1"/>
              <a:t>forget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 if the values do not change</a:t>
            </a:r>
          </a:p>
        </p:txBody>
      </p:sp>
      <p:pic>
        <p:nvPicPr>
          <p:cNvPr id="36" name="Espace réservé du contenu 5">
            <a:extLst>
              <a:ext uri="{FF2B5EF4-FFF2-40B4-BE49-F238E27FC236}">
                <a16:creationId xmlns:a16="http://schemas.microsoft.com/office/drawing/2014/main" id="{360A5AAE-0438-1383-4865-58FEAA7A70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456922" y="5395912"/>
            <a:ext cx="7625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4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D3AEF-C8F9-32BF-5F7E-CE8ED548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AudioCLIP model</a:t>
            </a:r>
          </a:p>
        </p:txBody>
      </p:sp>
      <p:pic>
        <p:nvPicPr>
          <p:cNvPr id="7" name="Espace réservé du contenu 6" descr="Une image contenant capture d’écran, diagramme&#10;&#10;Description générée automatiquement">
            <a:extLst>
              <a:ext uri="{FF2B5EF4-FFF2-40B4-BE49-F238E27FC236}">
                <a16:creationId xmlns:a16="http://schemas.microsoft.com/office/drawing/2014/main" id="{0B7E78F0-DB05-9FF4-0878-99D054E6C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3620"/>
            <a:ext cx="10515600" cy="3544827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1A3F01-7D45-EEB8-7036-B67EDDBC6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984B44-C587-DA37-5216-6A8DD98D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11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529347-5C0A-6456-C513-FAF316759C3E}"/>
              </a:ext>
            </a:extLst>
          </p:cNvPr>
          <p:cNvSpPr txBox="1"/>
          <p:nvPr/>
        </p:nvSpPr>
        <p:spPr>
          <a:xfrm>
            <a:off x="957943" y="4677079"/>
            <a:ext cx="250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400M </a:t>
            </a:r>
            <a:r>
              <a:rPr lang="fr-FR" dirty="0" err="1"/>
              <a:t>text</a:t>
            </a:r>
            <a:r>
              <a:rPr lang="fr-FR" dirty="0"/>
              <a:t>-image pairs 1.8M audio </a:t>
            </a:r>
            <a:r>
              <a:rPr lang="fr-FR" dirty="0" err="1"/>
              <a:t>recordings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69C505-E5FE-B7D4-AA8F-C46AD72A277A}"/>
              </a:ext>
            </a:extLst>
          </p:cNvPr>
          <p:cNvSpPr txBox="1"/>
          <p:nvPr/>
        </p:nvSpPr>
        <p:spPr>
          <a:xfrm>
            <a:off x="9074740" y="1120509"/>
            <a:ext cx="1814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Image </a:t>
            </a:r>
            <a:r>
              <a:rPr lang="fr-FR" sz="1000" dirty="0" err="1"/>
              <a:t>from</a:t>
            </a:r>
            <a:r>
              <a:rPr lang="fr-FR" sz="1000" dirty="0"/>
              <a:t> </a:t>
            </a:r>
            <a:r>
              <a:rPr lang="fr-FR" sz="1000" dirty="0" err="1"/>
              <a:t>Guzhov</a:t>
            </a:r>
            <a:r>
              <a:rPr lang="fr-FR" sz="1000" dirty="0"/>
              <a:t> et al. 2021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5973A7A-63D6-5D43-E71C-CDBB902221F7}"/>
              </a:ext>
            </a:extLst>
          </p:cNvPr>
          <p:cNvSpPr txBox="1"/>
          <p:nvPr/>
        </p:nvSpPr>
        <p:spPr>
          <a:xfrm>
            <a:off x="4193177" y="4809029"/>
            <a:ext cx="7746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600" dirty="0"/>
              <a:t>Pre-Training </a:t>
            </a:r>
            <a:r>
              <a:rPr lang="fr-FR" sz="1600" dirty="0" err="1"/>
              <a:t>ESResNeXt</a:t>
            </a:r>
            <a:r>
              <a:rPr lang="fr-FR" sz="1600" dirty="0"/>
              <a:t> standalone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/>
              <a:t>Pre-training </a:t>
            </a:r>
            <a:r>
              <a:rPr lang="fr-FR" sz="1600" dirty="0" err="1"/>
              <a:t>ESResNeXt</a:t>
            </a:r>
            <a:r>
              <a:rPr lang="fr-FR" sz="1600" dirty="0"/>
              <a:t> </a:t>
            </a:r>
            <a:r>
              <a:rPr lang="fr-FR" sz="1600" dirty="0" err="1"/>
              <a:t>plugged</a:t>
            </a:r>
            <a:r>
              <a:rPr lang="fr-FR" sz="1600" dirty="0"/>
              <a:t> to CLIP (image and </a:t>
            </a:r>
            <a:r>
              <a:rPr lang="fr-FR" sz="1600" dirty="0" err="1"/>
              <a:t>text</a:t>
            </a:r>
            <a:r>
              <a:rPr lang="fr-FR" sz="1600" dirty="0"/>
              <a:t> </a:t>
            </a:r>
            <a:r>
              <a:rPr lang="fr-FR" sz="1600" dirty="0" err="1"/>
              <a:t>heads</a:t>
            </a:r>
            <a:r>
              <a:rPr lang="fr-FR" sz="1600" dirty="0"/>
              <a:t> </a:t>
            </a:r>
            <a:r>
              <a:rPr lang="fr-FR" sz="1600" dirty="0" err="1"/>
              <a:t>frozen</a:t>
            </a:r>
            <a:r>
              <a:rPr lang="fr-FR" sz="1600" dirty="0"/>
              <a:t>): </a:t>
            </a:r>
            <a:r>
              <a:rPr lang="fr-FR" sz="1600" b="1" dirty="0"/>
              <a:t>compatibility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/>
              <a:t>Training of the </a:t>
            </a:r>
            <a:r>
              <a:rPr lang="fr-FR" sz="1600" dirty="0" err="1"/>
              <a:t>whole</a:t>
            </a:r>
            <a:r>
              <a:rPr lang="fr-FR" sz="1600" dirty="0"/>
              <a:t> model to </a:t>
            </a:r>
            <a:r>
              <a:rPr lang="fr-FR" sz="1600" dirty="0" err="1"/>
              <a:t>take</a:t>
            </a:r>
            <a:r>
              <a:rPr lang="fr-FR" sz="1600" dirty="0"/>
              <a:t> </a:t>
            </a:r>
            <a:r>
              <a:rPr lang="fr-FR" sz="1600" dirty="0" err="1"/>
              <a:t>into</a:t>
            </a:r>
            <a:r>
              <a:rPr lang="fr-FR" sz="1600" dirty="0"/>
              <a:t> </a:t>
            </a:r>
            <a:r>
              <a:rPr lang="fr-FR" sz="1600" dirty="0" err="1"/>
              <a:t>account</a:t>
            </a:r>
            <a:r>
              <a:rPr lang="fr-FR" sz="1600" dirty="0"/>
              <a:t> spatial distribution of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heads</a:t>
            </a:r>
            <a:endParaRPr lang="fr-FR" sz="1600" dirty="0"/>
          </a:p>
          <a:p>
            <a:pPr marL="342900" indent="-342900">
              <a:buFont typeface="+mj-lt"/>
              <a:buAutoNum type="arabicPeriod"/>
            </a:pPr>
            <a:r>
              <a:rPr lang="fr-FR" sz="1600" dirty="0"/>
              <a:t>Fine-Tuning of the </a:t>
            </a:r>
            <a:r>
              <a:rPr lang="fr-FR" sz="1600" dirty="0" err="1"/>
              <a:t>AudioHead</a:t>
            </a:r>
            <a:r>
              <a:rPr lang="fr-FR" sz="1600" dirty="0"/>
              <a:t>: standalone and </a:t>
            </a:r>
            <a:r>
              <a:rPr lang="fr-FR" sz="1600" dirty="0" err="1"/>
              <a:t>then</a:t>
            </a:r>
            <a:r>
              <a:rPr lang="fr-FR" sz="1600" dirty="0"/>
              <a:t> </a:t>
            </a:r>
            <a:r>
              <a:rPr lang="fr-FR" sz="1600" dirty="0" err="1"/>
              <a:t>cooperative</a:t>
            </a:r>
            <a:endParaRPr lang="fr-FR" sz="1600" dirty="0"/>
          </a:p>
        </p:txBody>
      </p:sp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63862DB6-0B90-8937-009E-73BF3E99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56922" y="5395912"/>
            <a:ext cx="7625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8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C2205FA-69DE-34DC-2C4E-600291366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7709" y="284208"/>
            <a:ext cx="4396091" cy="3802234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5768D4-2766-7284-33C0-A5CB5B80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D7D9E4-B914-4DE3-D69E-C3E16B64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12</a:t>
            </a:fld>
            <a:endParaRPr lang="fr-FR"/>
          </a:p>
        </p:txBody>
      </p:sp>
      <p:pic>
        <p:nvPicPr>
          <p:cNvPr id="9" name="Image 8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B70CE728-F008-AACF-5CD4-C5014B9A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89" y="136525"/>
            <a:ext cx="5963431" cy="61163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B06B0D7-A3E4-14FA-51B5-BEF6E1720160}"/>
              </a:ext>
            </a:extLst>
          </p:cNvPr>
          <p:cNvSpPr txBox="1"/>
          <p:nvPr/>
        </p:nvSpPr>
        <p:spPr>
          <a:xfrm>
            <a:off x="7628709" y="4189927"/>
            <a:ext cx="391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Accuracy: 0.38% </a:t>
            </a:r>
            <a:r>
              <a:rPr lang="fr-FR" dirty="0" err="1"/>
              <a:t>after</a:t>
            </a:r>
            <a:r>
              <a:rPr lang="fr-FR" dirty="0"/>
              <a:t> gradient </a:t>
            </a:r>
            <a:r>
              <a:rPr lang="fr-FR" dirty="0" err="1"/>
              <a:t>boosting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A296B2C-C24F-DD4B-F84E-32CB351E9007}"/>
              </a:ext>
            </a:extLst>
          </p:cNvPr>
          <p:cNvSpPr/>
          <p:nvPr/>
        </p:nvSpPr>
        <p:spPr>
          <a:xfrm>
            <a:off x="7746274" y="4846319"/>
            <a:ext cx="3892732" cy="12409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Potential</a:t>
            </a:r>
            <a:r>
              <a:rPr lang="fr-FR" dirty="0">
                <a:solidFill>
                  <a:schemeClr val="tx1"/>
                </a:solidFill>
              </a:rPr>
              <a:t> Cause: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Audio Head </a:t>
            </a:r>
            <a:r>
              <a:rPr lang="fr-FR" dirty="0" err="1">
                <a:solidFill>
                  <a:schemeClr val="tx1"/>
                </a:solidFill>
              </a:rPr>
              <a:t>PreTraining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unbalanced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dataset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ESResNeXt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Covariate</a:t>
            </a:r>
            <a:r>
              <a:rPr lang="fr-FR" dirty="0">
                <a:solidFill>
                  <a:schemeClr val="tx1"/>
                </a:solidFill>
              </a:rPr>
              <a:t> Shift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dataset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9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549B0-6701-7C85-84A0-AE432B73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Wrap-up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C4723A-ED18-7A9E-A4D3-9CF106F4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058"/>
            <a:ext cx="10515600" cy="4351338"/>
          </a:xfrm>
        </p:spPr>
        <p:txBody>
          <a:bodyPr/>
          <a:lstStyle/>
          <a:p>
            <a:r>
              <a:rPr lang="fr-FR" dirty="0" err="1"/>
              <a:t>Investigated</a:t>
            </a:r>
            <a:r>
              <a:rPr lang="fr-FR" dirty="0"/>
              <a:t> audio classification </a:t>
            </a:r>
            <a:r>
              <a:rPr lang="fr-FR" dirty="0" err="1"/>
              <a:t>models</a:t>
            </a:r>
            <a:r>
              <a:rPr lang="fr-FR" dirty="0"/>
              <a:t>, challenges </a:t>
            </a:r>
            <a:r>
              <a:rPr lang="fr-FR" dirty="0" err="1"/>
              <a:t>with</a:t>
            </a:r>
            <a:r>
              <a:rPr lang="fr-FR" dirty="0"/>
              <a:t> audio data</a:t>
            </a:r>
          </a:p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CNNs</a:t>
            </a:r>
            <a:r>
              <a:rPr lang="fr-FR" dirty="0"/>
              <a:t> and possible </a:t>
            </a:r>
            <a:r>
              <a:rPr lang="fr-FR" dirty="0" err="1"/>
              <a:t>enhancements</a:t>
            </a:r>
            <a:r>
              <a:rPr lang="fr-FR" dirty="0"/>
              <a:t>: ResNet, CNN6, CNN60k</a:t>
            </a:r>
          </a:p>
          <a:p>
            <a:r>
              <a:rPr lang="fr-FR" dirty="0"/>
              <a:t>Accuracy vs.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Rise of </a:t>
            </a:r>
            <a:r>
              <a:rPr lang="fr-FR" dirty="0" err="1"/>
              <a:t>foundation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like AudioCLIP: </a:t>
            </a:r>
            <a:r>
              <a:rPr lang="fr-FR" dirty="0" err="1"/>
              <a:t>needs</a:t>
            </a:r>
            <a:r>
              <a:rPr lang="fr-FR" dirty="0"/>
              <a:t> good engineering</a:t>
            </a:r>
          </a:p>
          <a:p>
            <a:endParaRPr lang="fr-FR" dirty="0"/>
          </a:p>
          <a:p>
            <a:r>
              <a:rPr lang="fr-FR" dirty="0"/>
              <a:t>Delve </a:t>
            </a:r>
            <a:r>
              <a:rPr lang="fr-FR" dirty="0" err="1"/>
              <a:t>deeper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motivations and </a:t>
            </a:r>
            <a:r>
              <a:rPr lang="fr-FR" dirty="0" err="1"/>
              <a:t>effects</a:t>
            </a:r>
            <a:r>
              <a:rPr lang="fr-FR" dirty="0"/>
              <a:t> of design </a:t>
            </a:r>
            <a:r>
              <a:rPr lang="fr-FR" dirty="0" err="1"/>
              <a:t>choices</a:t>
            </a:r>
            <a:endParaRPr lang="fr-FR" dirty="0"/>
          </a:p>
          <a:p>
            <a:r>
              <a:rPr lang="fr-FR" dirty="0"/>
              <a:t>Training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time - and </a:t>
            </a:r>
            <a:r>
              <a:rPr lang="fr-FR" dirty="0" err="1"/>
              <a:t>energy</a:t>
            </a:r>
            <a:r>
              <a:rPr lang="fr-FR" dirty="0"/>
              <a:t> - </a:t>
            </a:r>
            <a:r>
              <a:rPr lang="fr-FR" dirty="0" err="1"/>
              <a:t>consuming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DDF2BE-705A-7ED5-9760-D61B6FE4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063A3D-24ED-2378-6DE3-4EBC9597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13</a:t>
            </a:fld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9297E1E-D1F9-C410-32CD-02CD5EC9E6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6922" y="5395912"/>
            <a:ext cx="7625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1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4B67F9-2733-A406-D0E7-438CFE8D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CE4E90-A692-F4C3-492C-3BD4EA86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 descr="Une image contenant texte, Police, noir et blanc, capture d’écran&#10;&#10;Description générée automatiquement">
            <a:extLst>
              <a:ext uri="{FF2B5EF4-FFF2-40B4-BE49-F238E27FC236}">
                <a16:creationId xmlns:a16="http://schemas.microsoft.com/office/drawing/2014/main" id="{C4670C7A-961F-B8E3-3607-0E10CA52B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85"/>
          <a:stretch/>
        </p:blipFill>
        <p:spPr>
          <a:xfrm>
            <a:off x="4812211" y="707207"/>
            <a:ext cx="4178300" cy="3543301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072C68CA-A8ED-69C2-7EEC-FD9085591214}"/>
              </a:ext>
            </a:extLst>
          </p:cNvPr>
          <p:cNvGrpSpPr/>
          <p:nvPr/>
        </p:nvGrpSpPr>
        <p:grpSpPr>
          <a:xfrm>
            <a:off x="379911" y="364127"/>
            <a:ext cx="4432300" cy="4610100"/>
            <a:chOff x="810079" y="1657350"/>
            <a:chExt cx="4432300" cy="4610100"/>
          </a:xfrm>
        </p:grpSpPr>
        <p:pic>
          <p:nvPicPr>
            <p:cNvPr id="7" name="Image 6" descr="Une image contenant texte, Police, capture d’écran, document&#10;&#10;Description générée automatiquement">
              <a:extLst>
                <a:ext uri="{FF2B5EF4-FFF2-40B4-BE49-F238E27FC236}">
                  <a16:creationId xmlns:a16="http://schemas.microsoft.com/office/drawing/2014/main" id="{A6876E80-87A8-E19B-37E6-D068EE04A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079" y="1657350"/>
              <a:ext cx="4432300" cy="3543300"/>
            </a:xfrm>
            <a:prstGeom prst="rect">
              <a:avLst/>
            </a:prstGeom>
          </p:spPr>
        </p:pic>
        <p:pic>
          <p:nvPicPr>
            <p:cNvPr id="9" name="Image 8" descr="Une image contenant texte, Police, blanc, algèbre&#10;&#10;Description générée automatiquement">
              <a:extLst>
                <a:ext uri="{FF2B5EF4-FFF2-40B4-BE49-F238E27FC236}">
                  <a16:creationId xmlns:a16="http://schemas.microsoft.com/office/drawing/2014/main" id="{F4B62BFF-1B49-756D-9187-0719E1E3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079" y="5200650"/>
              <a:ext cx="4178300" cy="1066800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E4C0E5E2-1ECE-2916-0FC3-DC4995B3A10A}"/>
              </a:ext>
            </a:extLst>
          </p:cNvPr>
          <p:cNvSpPr txBox="1"/>
          <p:nvPr/>
        </p:nvSpPr>
        <p:spPr>
          <a:xfrm>
            <a:off x="623710" y="5447965"/>
            <a:ext cx="752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 </a:t>
            </a:r>
            <a:r>
              <a:rPr lang="fr-FR" dirty="0" err="1"/>
              <a:t>available</a:t>
            </a:r>
            <a:r>
              <a:rPr lang="fr-FR" dirty="0"/>
              <a:t> at: </a:t>
            </a:r>
            <a:r>
              <a:rPr lang="fr-FR" dirty="0">
                <a:hlinkClick r:id="rId5"/>
              </a:rPr>
              <a:t>https://</a:t>
            </a:r>
            <a:r>
              <a:rPr lang="fr-FR" dirty="0" err="1">
                <a:hlinkClick r:id="rId5"/>
              </a:rPr>
              <a:t>github.com</a:t>
            </a:r>
            <a:r>
              <a:rPr lang="fr-FR" dirty="0">
                <a:hlinkClick r:id="rId5"/>
              </a:rPr>
              <a:t>/</a:t>
            </a:r>
            <a:r>
              <a:rPr lang="fr-FR" dirty="0" err="1">
                <a:hlinkClick r:id="rId5"/>
              </a:rPr>
              <a:t>VictorBbt</a:t>
            </a:r>
            <a:r>
              <a:rPr lang="fr-FR" dirty="0">
                <a:hlinkClick r:id="rId5"/>
              </a:rPr>
              <a:t>/</a:t>
            </a:r>
            <a:r>
              <a:rPr lang="fr-FR" dirty="0" err="1">
                <a:hlinkClick r:id="rId5"/>
              </a:rPr>
              <a:t>Acoustic_Scene_Classification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BFA6CE-14D2-70A8-B4DC-A6B51ED40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4328" y="2892984"/>
            <a:ext cx="2275553" cy="22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8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96997-E37E-596E-CE35-6CC8E433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DCase</a:t>
            </a:r>
            <a:r>
              <a:rPr lang="fr-FR" dirty="0"/>
              <a:t> 21 challenge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9A0F5B5-1328-ADF3-6F49-53F310227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56922" y="5395912"/>
            <a:ext cx="762555" cy="1325563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6A8790-B00F-79B4-EF05-B043AA1B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4FFF40-BE3C-6079-50A9-1FD3D4D7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56145A-CEB9-3164-32B3-568A9D2E950B}"/>
              </a:ext>
            </a:extLst>
          </p:cNvPr>
          <p:cNvSpPr txBox="1"/>
          <p:nvPr/>
        </p:nvSpPr>
        <p:spPr>
          <a:xfrm>
            <a:off x="6096000" y="7073569"/>
            <a:ext cx="45002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Task</a:t>
            </a:r>
            <a:r>
              <a:rPr lang="fr-FR" dirty="0"/>
              <a:t> B : </a:t>
            </a:r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  <a:p>
            <a:r>
              <a:rPr lang="fr-FR" dirty="0" err="1"/>
              <a:t>Task</a:t>
            </a:r>
            <a:r>
              <a:rPr lang="fr-FR" dirty="0"/>
              <a:t> C: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directional</a:t>
            </a:r>
            <a:r>
              <a:rPr lang="fr-FR" dirty="0"/>
              <a:t> </a:t>
            </a:r>
            <a:r>
              <a:rPr lang="fr-FR" dirty="0" err="1"/>
              <a:t>interference</a:t>
            </a:r>
            <a:endParaRPr lang="fr-FR" dirty="0"/>
          </a:p>
          <a:p>
            <a:r>
              <a:rPr lang="fr-FR" dirty="0" err="1"/>
              <a:t>Task</a:t>
            </a:r>
            <a:r>
              <a:rPr lang="fr-FR" dirty="0"/>
              <a:t> D: </a:t>
            </a:r>
            <a:r>
              <a:rPr lang="fr-FR" dirty="0" err="1"/>
              <a:t>domestic</a:t>
            </a:r>
            <a:r>
              <a:rPr lang="fr-FR" dirty="0"/>
              <a:t> </a:t>
            </a:r>
            <a:r>
              <a:rPr lang="fr-FR" dirty="0" err="1"/>
              <a:t>environments</a:t>
            </a:r>
            <a:endParaRPr lang="fr-FR" dirty="0"/>
          </a:p>
          <a:p>
            <a:r>
              <a:rPr lang="fr-FR" dirty="0" err="1"/>
              <a:t>Task</a:t>
            </a:r>
            <a:r>
              <a:rPr lang="fr-FR" dirty="0"/>
              <a:t> E: </a:t>
            </a:r>
            <a:r>
              <a:rPr lang="fr-FR" dirty="0" err="1"/>
              <a:t>bioacoustic</a:t>
            </a:r>
            <a:endParaRPr lang="fr-FR" dirty="0"/>
          </a:p>
          <a:p>
            <a:r>
              <a:rPr lang="fr-FR" dirty="0" err="1"/>
              <a:t>Task</a:t>
            </a:r>
            <a:r>
              <a:rPr lang="fr-FR" dirty="0"/>
              <a:t> F: audio </a:t>
            </a:r>
            <a:r>
              <a:rPr lang="fr-FR" dirty="0" err="1"/>
              <a:t>Captioning</a:t>
            </a:r>
            <a:endParaRPr lang="fr-FR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412659F7-1677-29F9-9276-F57964242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74857"/>
              </p:ext>
            </p:extLst>
          </p:nvPr>
        </p:nvGraphicFramePr>
        <p:xfrm>
          <a:off x="736152" y="1725181"/>
          <a:ext cx="5483497" cy="354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airport-paris-206-6266-a">
            <a:hlinkClick r:id="" action="ppaction://media"/>
            <a:extLst>
              <a:ext uri="{FF2B5EF4-FFF2-40B4-BE49-F238E27FC236}">
                <a16:creationId xmlns:a16="http://schemas.microsoft.com/office/drawing/2014/main" id="{001E1790-BCCD-4F90-C3B2-A860F4BFE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18269" y="365125"/>
            <a:ext cx="1216795" cy="1216795"/>
          </a:xfrm>
          <a:prstGeom prst="rect">
            <a:avLst/>
          </a:prstGeom>
        </p:spPr>
      </p:pic>
      <p:pic>
        <p:nvPicPr>
          <p:cNvPr id="13" name="Image 12" descr="Une image contenant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4A6A4A35-36D6-DC2B-3990-D30DDF091A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7012" y="3458971"/>
            <a:ext cx="2977031" cy="2788611"/>
          </a:xfrm>
          <a:prstGeom prst="rect">
            <a:avLst/>
          </a:prstGeom>
        </p:spPr>
      </p:pic>
      <p:sp>
        <p:nvSpPr>
          <p:cNvPr id="15" name="Rectangle avec flèche vers le bas 14">
            <a:extLst>
              <a:ext uri="{FF2B5EF4-FFF2-40B4-BE49-F238E27FC236}">
                <a16:creationId xmlns:a16="http://schemas.microsoft.com/office/drawing/2014/main" id="{5BB307C9-EDAA-AE1D-0991-323D7207DBBD}"/>
              </a:ext>
            </a:extLst>
          </p:cNvPr>
          <p:cNvSpPr/>
          <p:nvPr/>
        </p:nvSpPr>
        <p:spPr>
          <a:xfrm>
            <a:off x="7247012" y="1654272"/>
            <a:ext cx="2977031" cy="1625816"/>
          </a:xfrm>
          <a:prstGeom prst="downArrow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Sampling 44,1KHz</a:t>
            </a:r>
          </a:p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FFT</a:t>
            </a:r>
          </a:p>
          <a:p>
            <a:pPr algn="ctr"/>
            <a:r>
              <a:rPr lang="fr-FR" dirty="0" err="1">
                <a:solidFill>
                  <a:sysClr val="windowText" lastClr="000000"/>
                </a:solidFill>
              </a:rPr>
              <a:t>MeL</a:t>
            </a:r>
            <a:r>
              <a:rPr lang="fr-FR" dirty="0">
                <a:solidFill>
                  <a:sysClr val="windowText" lastClr="000000"/>
                </a:solidFill>
              </a:rPr>
              <a:t> BINS</a:t>
            </a:r>
          </a:p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Log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5D4713D-FA03-65F1-91BC-73E88B2D15AA}"/>
              </a:ext>
            </a:extLst>
          </p:cNvPr>
          <p:cNvSpPr txBox="1"/>
          <p:nvPr/>
        </p:nvSpPr>
        <p:spPr>
          <a:xfrm>
            <a:off x="10358847" y="4430678"/>
            <a:ext cx="159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LogMel</a:t>
            </a:r>
            <a:r>
              <a:rPr lang="fr-FR" dirty="0"/>
              <a:t> </a:t>
            </a:r>
            <a:r>
              <a:rPr lang="fr-FR" dirty="0" err="1"/>
              <a:t>Spectrogram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AC2E27F-3FC6-3B29-62A2-8AA8D69EE689}"/>
              </a:ext>
            </a:extLst>
          </p:cNvPr>
          <p:cNvSpPr txBox="1"/>
          <p:nvPr/>
        </p:nvSpPr>
        <p:spPr>
          <a:xfrm>
            <a:off x="736152" y="7338340"/>
            <a:ext cx="5082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Aim of the </a:t>
            </a:r>
            <a:r>
              <a:rPr lang="fr-FR" dirty="0" err="1"/>
              <a:t>presentation</a:t>
            </a:r>
            <a:r>
              <a:rPr lang="fr-FR" dirty="0"/>
              <a:t>: </a:t>
            </a:r>
          </a:p>
          <a:p>
            <a:r>
              <a:rPr lang="fr-FR" dirty="0"/>
              <a:t>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the report</a:t>
            </a:r>
          </a:p>
          <a:p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explain</a:t>
            </a:r>
            <a:r>
              <a:rPr lang="fr-FR" dirty="0"/>
              <a:t> more in </a:t>
            </a:r>
            <a:r>
              <a:rPr lang="fr-FR" dirty="0" err="1"/>
              <a:t>depth</a:t>
            </a:r>
            <a:r>
              <a:rPr lang="fr-FR" dirty="0"/>
              <a:t> the </a:t>
            </a:r>
            <a:r>
              <a:rPr lang="fr-FR" dirty="0" err="1"/>
              <a:t>technical</a:t>
            </a:r>
            <a:r>
              <a:rPr lang="fr-FR" dirty="0"/>
              <a:t> concepts</a:t>
            </a:r>
          </a:p>
          <a:p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22650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0A361-5EFD-E6D1-B0D0-FF7D1172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CNN-</a:t>
            </a:r>
            <a:r>
              <a:rPr lang="fr-FR" dirty="0" err="1"/>
              <a:t>based</a:t>
            </a:r>
            <a:r>
              <a:rPr lang="fr-FR" dirty="0"/>
              <a:t> solution: SP4ASC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2DFAE3-72B1-F7ED-92D1-E0FE47AF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645D24-FD39-9B8E-C5B2-42AC1469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2500BA-88AE-AAF7-DCAB-3F092B450227}"/>
              </a:ext>
            </a:extLst>
          </p:cNvPr>
          <p:cNvSpPr txBox="1"/>
          <p:nvPr/>
        </p:nvSpPr>
        <p:spPr>
          <a:xfrm>
            <a:off x="1679813" y="1951672"/>
            <a:ext cx="78557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Proposed</a:t>
            </a:r>
            <a:r>
              <a:rPr lang="fr-FR" dirty="0"/>
              <a:t> by Puy et al. for </a:t>
            </a:r>
            <a:r>
              <a:rPr lang="fr-FR" dirty="0" err="1"/>
              <a:t>Dcase</a:t>
            </a:r>
            <a:r>
              <a:rPr lang="fr-FR" dirty="0"/>
              <a:t> 21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Based</a:t>
            </a:r>
            <a:r>
              <a:rPr lang="fr-FR" dirty="0"/>
              <a:t> on CNN6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Separable</a:t>
            </a:r>
            <a:r>
              <a:rPr lang="fr-FR" dirty="0"/>
              <a:t> 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Batch </a:t>
            </a:r>
            <a:r>
              <a:rPr lang="fr-FR" dirty="0" err="1"/>
              <a:t>Normalization</a:t>
            </a:r>
            <a:r>
              <a:rPr lang="fr-FR" dirty="0"/>
              <a:t> </a:t>
            </a:r>
            <a:r>
              <a:rPr lang="fr-FR" dirty="0" err="1"/>
              <a:t>Merging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 Time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Reached</a:t>
            </a:r>
            <a:r>
              <a:rPr lang="fr-FR" dirty="0"/>
              <a:t> 68.7% </a:t>
            </a:r>
            <a:r>
              <a:rPr lang="fr-FR" dirty="0" err="1"/>
              <a:t>accuracy</a:t>
            </a:r>
            <a:r>
              <a:rPr lang="fr-FR" dirty="0"/>
              <a:t> (first place of the challenge: </a:t>
            </a:r>
            <a:r>
              <a:rPr lang="fr-FR" u="sng" dirty="0" err="1"/>
              <a:t>Byeonggeun</a:t>
            </a:r>
            <a:r>
              <a:rPr lang="fr-FR" u="sng" dirty="0"/>
              <a:t> et al.</a:t>
            </a:r>
            <a:r>
              <a:rPr lang="fr-FR" dirty="0"/>
              <a:t>: 76.1%)</a:t>
            </a:r>
            <a:endParaRPr lang="fr-FR" u="sng" dirty="0"/>
          </a:p>
        </p:txBody>
      </p:sp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47D018E1-7743-5060-BCD1-C3CEC9BE0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6922" y="5395912"/>
            <a:ext cx="762555" cy="1325563"/>
          </a:xfrm>
        </p:spPr>
      </p:pic>
    </p:spTree>
    <p:extLst>
      <p:ext uri="{BB962C8B-B14F-4D97-AF65-F5344CB8AC3E}">
        <p14:creationId xmlns:p14="http://schemas.microsoft.com/office/powerpoint/2010/main" val="335895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A3E656-2419-F163-15FF-35BB16390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BEA861-2EF3-F863-B5AA-E0437F0A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E4AB3E37-A1E1-C8DB-3E8E-CD24460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5" y="241027"/>
            <a:ext cx="12159385" cy="5284561"/>
          </a:xfrm>
          <a:prstGeom prst="rect">
            <a:avLst/>
          </a:prstGeom>
        </p:spPr>
      </p:pic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00CD6D51-1BB4-F3A3-AC38-05EBD5BA5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56922" y="5395912"/>
            <a:ext cx="762555" cy="1325563"/>
          </a:xfrm>
        </p:spPr>
      </p:pic>
    </p:spTree>
    <p:extLst>
      <p:ext uri="{BB962C8B-B14F-4D97-AF65-F5344CB8AC3E}">
        <p14:creationId xmlns:p14="http://schemas.microsoft.com/office/powerpoint/2010/main" val="96862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95E4D-2398-97C7-0DBD-B49A6027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Batch </a:t>
            </a:r>
            <a:r>
              <a:rPr lang="fr-FR" sz="2800" dirty="0" err="1"/>
              <a:t>Normalization</a:t>
            </a:r>
            <a:r>
              <a:rPr lang="fr-FR" sz="2800" dirty="0"/>
              <a:t> </a:t>
            </a:r>
            <a:r>
              <a:rPr lang="fr-FR" sz="2800" dirty="0" err="1"/>
              <a:t>Merging</a:t>
            </a:r>
            <a:endParaRPr lang="fr-FR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FF45FE-2377-404B-22A8-D2C619C1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E7FBC2-325F-939D-D62F-1F39F5B0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id="{F3A0E72E-801B-47BB-067D-80B1D459B8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7550699"/>
                  </p:ext>
                </p:extLst>
              </p:nvPr>
            </p:nvGraphicFramePr>
            <p:xfrm>
              <a:off x="5318760" y="1103811"/>
              <a:ext cx="6583680" cy="46503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6" name="Diagramme 5">
                <a:extLst>
                  <a:ext uri="{FF2B5EF4-FFF2-40B4-BE49-F238E27FC236}">
                    <a16:creationId xmlns:a16="http://schemas.microsoft.com/office/drawing/2014/main" id="{F3A0E72E-801B-47BB-067D-80B1D459B8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7550699"/>
                  </p:ext>
                </p:extLst>
              </p:nvPr>
            </p:nvGraphicFramePr>
            <p:xfrm>
              <a:off x="5318760" y="1103811"/>
              <a:ext cx="6583680" cy="46503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DD866E5-8590-9343-8644-859DB5100770}"/>
                  </a:ext>
                </a:extLst>
              </p:cNvPr>
              <p:cNvSpPr txBox="1"/>
              <p:nvPr/>
            </p:nvSpPr>
            <p:spPr>
              <a:xfrm>
                <a:off x="106703" y="2064567"/>
                <a:ext cx="501393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Batch </a:t>
                </a:r>
                <a:r>
                  <a:rPr lang="fr-FR" dirty="0" err="1"/>
                  <a:t>Normalization</a:t>
                </a:r>
                <a:r>
                  <a:rPr lang="fr-FR" dirty="0"/>
                  <a:t> </a:t>
                </a:r>
                <a:r>
                  <a:rPr lang="fr-FR" dirty="0" err="1"/>
                  <a:t>Layers</a:t>
                </a:r>
                <a:r>
                  <a:rPr lang="fr-FR" dirty="0"/>
                  <a:t>: 4 </a:t>
                </a:r>
                <a:r>
                  <a:rPr lang="fr-FR" dirty="0" err="1"/>
                  <a:t>parameters</a:t>
                </a: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Running </a:t>
                </a:r>
                <a:r>
                  <a:rPr lang="fr-FR" dirty="0" err="1"/>
                  <a:t>Mean</a:t>
                </a:r>
                <a:r>
                  <a:rPr lang="fr-FR" dirty="0"/>
                  <a:t> 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Running Variance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Shift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/>
                  <a:t>Scale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/>
                  <a:t>Convolutional</a:t>
                </a:r>
                <a:r>
                  <a:rPr lang="fr-FR" dirty="0"/>
                  <a:t> </a:t>
                </a:r>
                <a:r>
                  <a:rPr lang="fr-FR" dirty="0" err="1"/>
                  <a:t>Layers</a:t>
                </a:r>
                <a:r>
                  <a:rPr lang="fr-FR" dirty="0"/>
                  <a:t>: </a:t>
                </a:r>
                <a:r>
                  <a:rPr lang="fr-FR" dirty="0" err="1"/>
                  <a:t>normalization</a:t>
                </a:r>
                <a:r>
                  <a:rPr lang="fr-FR" dirty="0"/>
                  <a:t> per </a:t>
                </a:r>
                <a:r>
                  <a:rPr lang="fr-FR" dirty="0" err="1"/>
                  <a:t>channel</a:t>
                </a:r>
                <a:endParaRPr lang="fr-FR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DD866E5-8590-9343-8644-859DB5100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03" y="2064567"/>
                <a:ext cx="5013937" cy="2308324"/>
              </a:xfrm>
              <a:prstGeom prst="rect">
                <a:avLst/>
              </a:prstGeom>
              <a:blipFill>
                <a:blip r:embed="rId8"/>
                <a:stretch>
                  <a:fillRect l="-1010" t="-1093"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FBC15C0B-0D8F-3635-F11D-9F507000D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456922" y="5395912"/>
            <a:ext cx="762555" cy="1325563"/>
          </a:xfrm>
        </p:spPr>
      </p:pic>
    </p:spTree>
    <p:extLst>
      <p:ext uri="{BB962C8B-B14F-4D97-AF65-F5344CB8AC3E}">
        <p14:creationId xmlns:p14="http://schemas.microsoft.com/office/powerpoint/2010/main" val="11080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6A90E1-C8C2-E02A-0C84-B07EC0C0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Test-Time Augmentation, Mix-Up and focal </a:t>
            </a:r>
            <a:r>
              <a:rPr lang="fr-FR" sz="2800" dirty="0" err="1"/>
              <a:t>loss</a:t>
            </a:r>
            <a:endParaRPr lang="fr-FR" sz="2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387CAC-E7DD-E9EA-67E9-EF00BF784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08" y="2257102"/>
            <a:ext cx="6307183" cy="2002895"/>
          </a:xfrm>
        </p:spPr>
        <p:txBody>
          <a:bodyPr>
            <a:normAutofit/>
          </a:bodyPr>
          <a:lstStyle/>
          <a:p>
            <a:r>
              <a:rPr lang="fr-FR" sz="2000" dirty="0"/>
              <a:t>TTA: Drop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frequencies</a:t>
            </a:r>
            <a:r>
              <a:rPr lang="fr-FR" sz="2000" dirty="0"/>
              <a:t> or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timesteps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the LMS at test time, and </a:t>
            </a:r>
            <a:r>
              <a:rPr lang="fr-FR" sz="2000" dirty="0" err="1"/>
              <a:t>add</a:t>
            </a:r>
            <a:r>
              <a:rPr lang="fr-FR" sz="2000" dirty="0"/>
              <a:t> to the test </a:t>
            </a:r>
            <a:r>
              <a:rPr lang="fr-FR" sz="2000" dirty="0" err="1"/>
              <a:t>dataset</a:t>
            </a:r>
            <a:endParaRPr lang="fr-FR" sz="2000" dirty="0"/>
          </a:p>
          <a:p>
            <a:r>
              <a:rPr lang="fr-FR" sz="2000" i="0" u="none" strike="noStrike" dirty="0" err="1">
                <a:solidFill>
                  <a:srgbClr val="202124"/>
                </a:solidFill>
                <a:effectLst/>
              </a:rPr>
              <a:t>Mixup</a:t>
            </a:r>
            <a:r>
              <a:rPr lang="fr-FR" sz="2000" dirty="0">
                <a:solidFill>
                  <a:srgbClr val="202124"/>
                </a:solidFill>
              </a:rPr>
              <a:t>: </a:t>
            </a:r>
            <a:r>
              <a:rPr lang="fr-FR" sz="2000" i="0" u="none" strike="noStrike" dirty="0" err="1">
                <a:solidFill>
                  <a:srgbClr val="040C28"/>
                </a:solidFill>
                <a:effectLst/>
              </a:rPr>
              <a:t>generates</a:t>
            </a:r>
            <a:r>
              <a:rPr lang="fr-FR" sz="2000" i="0" u="none" strike="noStrike" dirty="0">
                <a:solidFill>
                  <a:srgbClr val="040C28"/>
                </a:solidFill>
                <a:effectLst/>
              </a:rPr>
              <a:t> a </a:t>
            </a:r>
            <a:r>
              <a:rPr lang="fr-FR" sz="2000" i="0" u="none" strike="noStrike" dirty="0" err="1">
                <a:solidFill>
                  <a:srgbClr val="040C28"/>
                </a:solidFill>
                <a:effectLst/>
              </a:rPr>
              <a:t>weighted</a:t>
            </a:r>
            <a:r>
              <a:rPr lang="fr-FR" sz="2000" i="0" u="none" strike="noStrike" dirty="0">
                <a:solidFill>
                  <a:srgbClr val="040C28"/>
                </a:solidFill>
                <a:effectLst/>
              </a:rPr>
              <a:t> combination of </a:t>
            </a:r>
            <a:r>
              <a:rPr lang="fr-FR" sz="2000" i="0" u="none" strike="noStrike" dirty="0" err="1">
                <a:solidFill>
                  <a:srgbClr val="040C28"/>
                </a:solidFill>
                <a:effectLst/>
              </a:rPr>
              <a:t>random</a:t>
            </a:r>
            <a:r>
              <a:rPr lang="fr-FR" sz="2000" i="0" u="none" strike="noStrike" dirty="0">
                <a:solidFill>
                  <a:srgbClr val="040C28"/>
                </a:solidFill>
                <a:effectLst/>
              </a:rPr>
              <a:t> data </a:t>
            </a:r>
            <a:r>
              <a:rPr lang="fr-FR" sz="2000" i="0" u="none" strike="noStrike" dirty="0" err="1">
                <a:solidFill>
                  <a:srgbClr val="040C28"/>
                </a:solidFill>
                <a:effectLst/>
              </a:rPr>
              <a:t>from</a:t>
            </a:r>
            <a:r>
              <a:rPr lang="fr-FR" sz="2000" i="0" u="none" strike="noStrike" dirty="0">
                <a:solidFill>
                  <a:srgbClr val="040C28"/>
                </a:solidFill>
                <a:effectLst/>
              </a:rPr>
              <a:t> the batch </a:t>
            </a:r>
          </a:p>
          <a:p>
            <a:r>
              <a:rPr lang="fr-FR" sz="2000" dirty="0">
                <a:solidFill>
                  <a:srgbClr val="040C28"/>
                </a:solidFill>
              </a:rPr>
              <a:t>Focal </a:t>
            </a:r>
            <a:r>
              <a:rPr lang="fr-FR" sz="2000" dirty="0" err="1">
                <a:solidFill>
                  <a:srgbClr val="040C28"/>
                </a:solidFill>
              </a:rPr>
              <a:t>Loss</a:t>
            </a:r>
            <a:r>
              <a:rPr lang="fr-FR" sz="2000" dirty="0">
                <a:solidFill>
                  <a:srgbClr val="040C28"/>
                </a:solidFill>
              </a:rPr>
              <a:t>: </a:t>
            </a:r>
            <a:r>
              <a:rPr lang="fr-FR" sz="2000" dirty="0" err="1">
                <a:solidFill>
                  <a:srgbClr val="040C28"/>
                </a:solidFill>
              </a:rPr>
              <a:t>mitigates</a:t>
            </a:r>
            <a:r>
              <a:rPr lang="fr-FR" sz="2000" dirty="0">
                <a:solidFill>
                  <a:srgbClr val="040C28"/>
                </a:solidFill>
              </a:rPr>
              <a:t> </a:t>
            </a:r>
            <a:r>
              <a:rPr lang="fr-FR" sz="2000" dirty="0" err="1">
                <a:solidFill>
                  <a:srgbClr val="040C28"/>
                </a:solidFill>
              </a:rPr>
              <a:t>overconfidence</a:t>
            </a:r>
            <a:r>
              <a:rPr lang="fr-FR" sz="2000" dirty="0">
                <a:solidFill>
                  <a:srgbClr val="040C28"/>
                </a:solidFill>
              </a:rPr>
              <a:t> and class </a:t>
            </a:r>
            <a:r>
              <a:rPr lang="fr-FR" sz="2000" dirty="0" err="1">
                <a:solidFill>
                  <a:srgbClr val="040C28"/>
                </a:solidFill>
              </a:rPr>
              <a:t>imbalance</a:t>
            </a:r>
            <a:endParaRPr lang="fr-FR" sz="2000" b="0" i="0" u="none" strike="noStrike" dirty="0">
              <a:solidFill>
                <a:srgbClr val="040C28"/>
              </a:solidFill>
              <a:effectLst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51E667-869C-F7BF-ACEF-9E407CA3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2877B3-2F3B-2D45-81F0-11CED393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F3CB1B-CDD4-990D-0435-3D8A203746A2}"/>
              </a:ext>
            </a:extLst>
          </p:cNvPr>
          <p:cNvSpPr txBox="1"/>
          <p:nvPr/>
        </p:nvSpPr>
        <p:spPr>
          <a:xfrm>
            <a:off x="-2281648" y="4125924"/>
            <a:ext cx="2050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Theoretically</a:t>
            </a:r>
            <a:r>
              <a:rPr lang="fr-FR" dirty="0"/>
              <a:t>, Focal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minimizes</a:t>
            </a:r>
            <a:r>
              <a:rPr lang="fr-FR" dirty="0"/>
              <a:t>  </a:t>
            </a:r>
            <a:r>
              <a:rPr lang="fr-FR" dirty="0" err="1"/>
              <a:t>athe</a:t>
            </a:r>
            <a:r>
              <a:rPr lang="fr-FR" dirty="0"/>
              <a:t> </a:t>
            </a:r>
            <a:r>
              <a:rPr lang="fr-FR" dirty="0" err="1"/>
              <a:t>regularized</a:t>
            </a:r>
            <a:r>
              <a:rPr lang="fr-FR" dirty="0"/>
              <a:t> KL divergence </a:t>
            </a:r>
          </a:p>
        </p:txBody>
      </p:sp>
      <p:pic>
        <p:nvPicPr>
          <p:cNvPr id="10" name="Image 9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B09D77D8-22B8-DC8C-27F4-C97D53CC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77" y="2798412"/>
            <a:ext cx="4370615" cy="25997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73AEA85-4DE2-B3C9-BF27-06609C596BD0}"/>
              </a:ext>
            </a:extLst>
          </p:cNvPr>
          <p:cNvSpPr txBox="1"/>
          <p:nvPr/>
        </p:nvSpPr>
        <p:spPr>
          <a:xfrm>
            <a:off x="7705608" y="5599408"/>
            <a:ext cx="1809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Mukhoti</a:t>
            </a:r>
            <a:r>
              <a:rPr lang="fr-FR" sz="1200" dirty="0"/>
              <a:t> et al., 2020</a:t>
            </a:r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38E05140-5D3C-BE9C-0FDF-C4948EBBE3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56922" y="5395912"/>
            <a:ext cx="7625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60449-62DE-CFA7-709D-BD314349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… </a:t>
            </a:r>
            <a:r>
              <a:rPr lang="fr-FR" dirty="0" err="1"/>
              <a:t>less</a:t>
            </a:r>
            <a:r>
              <a:rPr lang="fr-FR" dirty="0"/>
              <a:t> good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7" name="Espace réservé du contenu 6" descr="Une image contenant texte, ligne, diagramme, capture d’écran&#10;&#10;Description générée automatiquement">
            <a:extLst>
              <a:ext uri="{FF2B5EF4-FFF2-40B4-BE49-F238E27FC236}">
                <a16:creationId xmlns:a16="http://schemas.microsoft.com/office/drawing/2014/main" id="{3A4633A5-ED3A-1A5B-2C79-2C592FF87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679" y="1586185"/>
            <a:ext cx="4351338" cy="435133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B719F50-6107-B21D-4AC2-C2A5C2EA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5AD49-99B6-BED0-9372-B5703A76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7</a:t>
            </a:fld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C94A61C-1722-178A-285D-088210ED9A72}"/>
              </a:ext>
            </a:extLst>
          </p:cNvPr>
          <p:cNvSpPr/>
          <p:nvPr/>
        </p:nvSpPr>
        <p:spPr>
          <a:xfrm>
            <a:off x="6434931" y="2452279"/>
            <a:ext cx="4351337" cy="19534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ysClr val="windowText" lastClr="000000"/>
                </a:solidFill>
              </a:rPr>
              <a:t>Less</a:t>
            </a:r>
            <a:r>
              <a:rPr lang="fr-FR" dirty="0">
                <a:solidFill>
                  <a:sysClr val="windowText" lastClr="000000"/>
                </a:solidFill>
              </a:rPr>
              <a:t> Training Time</a:t>
            </a:r>
          </a:p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Do not </a:t>
            </a:r>
            <a:r>
              <a:rPr lang="fr-FR" dirty="0" err="1">
                <a:solidFill>
                  <a:sysClr val="windowText" lastClr="000000"/>
                </a:solidFill>
              </a:rPr>
              <a:t>reach</a:t>
            </a:r>
            <a:r>
              <a:rPr lang="fr-FR" dirty="0">
                <a:solidFill>
                  <a:sysClr val="windowText" lastClr="000000"/>
                </a:solidFill>
              </a:rPr>
              <a:t> high </a:t>
            </a:r>
            <a:r>
              <a:rPr lang="fr-FR" dirty="0" err="1">
                <a:solidFill>
                  <a:sysClr val="windowText" lastClr="000000"/>
                </a:solidFill>
              </a:rPr>
              <a:t>accuracies</a:t>
            </a:r>
            <a:r>
              <a:rPr lang="fr-FR" dirty="0">
                <a:solidFill>
                  <a:sysClr val="windowText" lastClr="000000"/>
                </a:solidFill>
              </a:rPr>
              <a:t>: </a:t>
            </a:r>
            <a:r>
              <a:rPr lang="fr-FR" dirty="0" err="1">
                <a:solidFill>
                  <a:sysClr val="windowText" lastClr="000000"/>
                </a:solidFill>
              </a:rPr>
              <a:t>Why</a:t>
            </a:r>
            <a:r>
              <a:rPr lang="fr-FR" dirty="0">
                <a:solidFill>
                  <a:sysClr val="windowText" lastClr="000000"/>
                </a:solidFill>
              </a:rPr>
              <a:t> ?</a:t>
            </a:r>
          </a:p>
          <a:p>
            <a:pPr algn="ctr"/>
            <a:endParaRPr lang="fr-FR" dirty="0">
              <a:solidFill>
                <a:sysClr val="windowText" lastClr="000000"/>
              </a:solidFill>
            </a:endParaRPr>
          </a:p>
          <a:p>
            <a:pPr algn="ctr"/>
            <a:r>
              <a:rPr lang="fr-FR" b="1" dirty="0" err="1">
                <a:solidFill>
                  <a:sysClr val="windowText" lastClr="000000"/>
                </a:solidFill>
              </a:rPr>
              <a:t>Differences</a:t>
            </a:r>
            <a:r>
              <a:rPr lang="fr-FR" b="1" dirty="0">
                <a:solidFill>
                  <a:sysClr val="windowText" lastClr="000000"/>
                </a:solidFill>
              </a:rPr>
              <a:t> </a:t>
            </a:r>
            <a:r>
              <a:rPr lang="fr-FR" b="1" dirty="0" err="1">
                <a:solidFill>
                  <a:sysClr val="windowText" lastClr="000000"/>
                </a:solidFill>
              </a:rPr>
              <a:t>between</a:t>
            </a:r>
            <a:r>
              <a:rPr lang="fr-FR" b="1" dirty="0">
                <a:solidFill>
                  <a:sysClr val="windowText" lastClr="000000"/>
                </a:solidFill>
              </a:rPr>
              <a:t> the </a:t>
            </a:r>
            <a:r>
              <a:rPr lang="fr-FR" b="1" dirty="0" err="1">
                <a:solidFill>
                  <a:sysClr val="windowText" lastClr="000000"/>
                </a:solidFill>
              </a:rPr>
              <a:t>two</a:t>
            </a:r>
            <a:r>
              <a:rPr lang="fr-FR" b="1" dirty="0">
                <a:solidFill>
                  <a:sysClr val="windowText" lastClr="000000"/>
                </a:solidFill>
              </a:rPr>
              <a:t> types of convolution</a:t>
            </a:r>
          </a:p>
        </p:txBody>
      </p:sp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1E7E3AE1-A230-BCB6-6B0D-1C31C8F584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56922" y="5395912"/>
            <a:ext cx="7625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ACC501-5BA6-AB3F-9F66-405CBCE8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and </a:t>
            </a:r>
            <a:r>
              <a:rPr lang="fr-FR" dirty="0" err="1"/>
              <a:t>Separable</a:t>
            </a:r>
            <a:r>
              <a:rPr lang="fr-FR" dirty="0"/>
              <a:t> convolutions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1C0F85-A2E9-5741-1EA9-CE7A5CCA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7E2C1D-D30E-C952-081A-44D83AB4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EBA1020-E8CD-7620-9F2A-48136AD4C354}"/>
              </a:ext>
            </a:extLst>
          </p:cNvPr>
          <p:cNvSpPr/>
          <p:nvPr/>
        </p:nvSpPr>
        <p:spPr>
          <a:xfrm>
            <a:off x="665927" y="1690688"/>
            <a:ext cx="11286587" cy="21628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Classic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conv</a:t>
            </a:r>
            <a:r>
              <a:rPr lang="fr-FR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135B2A-3B78-1C0E-9A50-2AA1638B0196}"/>
              </a:ext>
            </a:extLst>
          </p:cNvPr>
          <p:cNvSpPr/>
          <p:nvPr/>
        </p:nvSpPr>
        <p:spPr>
          <a:xfrm>
            <a:off x="657496" y="3853543"/>
            <a:ext cx="11286587" cy="21628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b="1" dirty="0">
                <a:solidFill>
                  <a:schemeClr val="tx1"/>
                </a:solidFill>
              </a:rPr>
              <a:t>Sep </a:t>
            </a:r>
            <a:r>
              <a:rPr lang="fr-FR" b="1" dirty="0" err="1">
                <a:solidFill>
                  <a:schemeClr val="tx1"/>
                </a:solidFill>
              </a:rPr>
              <a:t>conv</a:t>
            </a:r>
            <a:r>
              <a:rPr lang="fr-FR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" name="Image 9" descr="Une image contenant capture d’écran, texte&#10;&#10;Description générée automatiquement">
            <a:extLst>
              <a:ext uri="{FF2B5EF4-FFF2-40B4-BE49-F238E27FC236}">
                <a16:creationId xmlns:a16="http://schemas.microsoft.com/office/drawing/2014/main" id="{3DCAC180-3BD6-FE16-A941-983FCA12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" y="2925291"/>
            <a:ext cx="2057400" cy="1905000"/>
          </a:xfrm>
          <a:prstGeom prst="rect">
            <a:avLst/>
          </a:prstGeom>
        </p:spPr>
      </p:pic>
      <p:pic>
        <p:nvPicPr>
          <p:cNvPr id="12" name="Image 11" descr="Une image contenant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36475644-7379-CD4F-23EB-56391A786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50" y="1741504"/>
            <a:ext cx="2200543" cy="2037541"/>
          </a:xfrm>
          <a:prstGeom prst="rect">
            <a:avLst/>
          </a:prstGeom>
        </p:spPr>
      </p:pic>
      <p:pic>
        <p:nvPicPr>
          <p:cNvPr id="14" name="Image 13" descr="Une image contenant capture d’écran, Caractère coloré, texte&#10;&#10;Description générée automatiquement">
            <a:extLst>
              <a:ext uri="{FF2B5EF4-FFF2-40B4-BE49-F238E27FC236}">
                <a16:creationId xmlns:a16="http://schemas.microsoft.com/office/drawing/2014/main" id="{296BC975-0384-DE09-93A0-EFE026BCF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266" y="1727742"/>
            <a:ext cx="2189892" cy="2033955"/>
          </a:xfrm>
          <a:prstGeom prst="rect">
            <a:avLst/>
          </a:prstGeom>
        </p:spPr>
      </p:pic>
      <p:pic>
        <p:nvPicPr>
          <p:cNvPr id="16" name="Image 15" descr="Une image contenant texte, capture d’écran, Caractère coloré, art&#10;&#10;Description générée automatiquement">
            <a:extLst>
              <a:ext uri="{FF2B5EF4-FFF2-40B4-BE49-F238E27FC236}">
                <a16:creationId xmlns:a16="http://schemas.microsoft.com/office/drawing/2014/main" id="{191F289E-20B2-95E7-0E74-B2E026651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431" y="1710396"/>
            <a:ext cx="2200542" cy="2075591"/>
          </a:xfrm>
          <a:prstGeom prst="rect">
            <a:avLst/>
          </a:prstGeom>
        </p:spPr>
      </p:pic>
      <p:pic>
        <p:nvPicPr>
          <p:cNvPr id="18" name="Image 17" descr="Une image contenant Caractère coloré, capture d’écran, motif, carré&#10;&#10;Description générée automatiquement">
            <a:extLst>
              <a:ext uri="{FF2B5EF4-FFF2-40B4-BE49-F238E27FC236}">
                <a16:creationId xmlns:a16="http://schemas.microsoft.com/office/drawing/2014/main" id="{9203D51E-D3DA-28D1-7C61-6DF92A3F9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246" y="1710396"/>
            <a:ext cx="2200543" cy="2068649"/>
          </a:xfrm>
          <a:prstGeom prst="rect">
            <a:avLst/>
          </a:prstGeom>
        </p:spPr>
      </p:pic>
      <p:pic>
        <p:nvPicPr>
          <p:cNvPr id="20" name="Image 19" descr="Une image contenant capture d’écran, Caractère coloré, texte, violet&#10;&#10;Description générée automatiquement">
            <a:extLst>
              <a:ext uri="{FF2B5EF4-FFF2-40B4-BE49-F238E27FC236}">
                <a16:creationId xmlns:a16="http://schemas.microsoft.com/office/drawing/2014/main" id="{E26E7A1E-38A4-E530-9FCC-3D1C266C4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49" y="3877791"/>
            <a:ext cx="2253145" cy="2086246"/>
          </a:xfrm>
          <a:prstGeom prst="rect">
            <a:avLst/>
          </a:prstGeom>
        </p:spPr>
      </p:pic>
      <p:pic>
        <p:nvPicPr>
          <p:cNvPr id="22" name="Image 21" descr="Une image contenant texte, capture d’écran, Caractère coloré, motif&#10;&#10;Description générée automatiquement">
            <a:extLst>
              <a:ext uri="{FF2B5EF4-FFF2-40B4-BE49-F238E27FC236}">
                <a16:creationId xmlns:a16="http://schemas.microsoft.com/office/drawing/2014/main" id="{8F3E0E74-B7C1-0FB5-E810-6B36198E64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348" y="3892165"/>
            <a:ext cx="2200543" cy="2043848"/>
          </a:xfrm>
          <a:prstGeom prst="rect">
            <a:avLst/>
          </a:prstGeom>
        </p:spPr>
      </p:pic>
      <p:pic>
        <p:nvPicPr>
          <p:cNvPr id="24" name="Image 23" descr="Une image contenant texte, motif, Caractère coloré, capture d’écran&#10;&#10;Description générée automatiquement">
            <a:extLst>
              <a:ext uri="{FF2B5EF4-FFF2-40B4-BE49-F238E27FC236}">
                <a16:creationId xmlns:a16="http://schemas.microsoft.com/office/drawing/2014/main" id="{74570CE0-DF1A-3C83-BDEF-4F251E009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431" y="3888852"/>
            <a:ext cx="2200543" cy="2075591"/>
          </a:xfrm>
          <a:prstGeom prst="rect">
            <a:avLst/>
          </a:prstGeom>
        </p:spPr>
      </p:pic>
      <p:pic>
        <p:nvPicPr>
          <p:cNvPr id="26" name="Image 25" descr="Une image contenant motif, Caractère coloré, capture d’écran, sphère&#10;&#10;Description générée automatiquement">
            <a:extLst>
              <a:ext uri="{FF2B5EF4-FFF2-40B4-BE49-F238E27FC236}">
                <a16:creationId xmlns:a16="http://schemas.microsoft.com/office/drawing/2014/main" id="{EA209C85-4D69-1564-E1E4-E129A8027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4727" y="3888852"/>
            <a:ext cx="2196062" cy="20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9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BD7874-87FC-4DA4-5063-4B00B454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Ecole Polytechnique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B06616-E472-354E-6E2A-1AE5EED0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AA7F-87F0-9946-BEF6-66E433E7DF7C}" type="slidenum">
              <a:rPr lang="fr-FR" smtClean="0"/>
              <a:t>9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DDCF71E-2F6E-FAE0-8FBE-1F81548BACC7}"/>
              </a:ext>
            </a:extLst>
          </p:cNvPr>
          <p:cNvSpPr/>
          <p:nvPr/>
        </p:nvSpPr>
        <p:spPr>
          <a:xfrm>
            <a:off x="683745" y="946106"/>
            <a:ext cx="11286587" cy="21628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Classic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conv</a:t>
            </a:r>
            <a:r>
              <a:rPr lang="fr-FR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A997D7C-67C9-F40A-14FB-81159D585776}"/>
              </a:ext>
            </a:extLst>
          </p:cNvPr>
          <p:cNvSpPr/>
          <p:nvPr/>
        </p:nvSpPr>
        <p:spPr>
          <a:xfrm>
            <a:off x="675314" y="3108961"/>
            <a:ext cx="11286587" cy="21628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fr-FR" b="1" dirty="0">
                <a:solidFill>
                  <a:schemeClr val="tx1"/>
                </a:solidFill>
              </a:rPr>
              <a:t>Sep </a:t>
            </a:r>
            <a:r>
              <a:rPr lang="fr-FR" b="1" dirty="0" err="1">
                <a:solidFill>
                  <a:schemeClr val="tx1"/>
                </a:solidFill>
              </a:rPr>
              <a:t>conv</a:t>
            </a:r>
            <a:r>
              <a:rPr lang="fr-FR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Image 17" descr="Une image contenant texte, Visage humain, sourire, capture d’écran&#10;&#10;Description générée automatiquement">
            <a:extLst>
              <a:ext uri="{FF2B5EF4-FFF2-40B4-BE49-F238E27FC236}">
                <a16:creationId xmlns:a16="http://schemas.microsoft.com/office/drawing/2014/main" id="{BB8FD389-CF2B-1CBA-9E59-E4122CFD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02" y="2025906"/>
            <a:ext cx="1768460" cy="2064350"/>
          </a:xfrm>
          <a:prstGeom prst="rect">
            <a:avLst/>
          </a:prstGeom>
        </p:spPr>
      </p:pic>
      <p:pic>
        <p:nvPicPr>
          <p:cNvPr id="20" name="Image 19" descr="Une image contenant texte, Visage humain, capture d’écran, homme&#10;&#10;Description générée automatiquement">
            <a:extLst>
              <a:ext uri="{FF2B5EF4-FFF2-40B4-BE49-F238E27FC236}">
                <a16:creationId xmlns:a16="http://schemas.microsoft.com/office/drawing/2014/main" id="{33EC600C-A360-91B1-A481-57B52676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142" y="979188"/>
            <a:ext cx="1768461" cy="2064351"/>
          </a:xfrm>
          <a:prstGeom prst="rect">
            <a:avLst/>
          </a:prstGeom>
        </p:spPr>
      </p:pic>
      <p:pic>
        <p:nvPicPr>
          <p:cNvPr id="22" name="Image 21" descr="Une image contenant texte, Caractère coloré, capture d’écran, Graphique&#10;&#10;Description générée automatiquement">
            <a:extLst>
              <a:ext uri="{FF2B5EF4-FFF2-40B4-BE49-F238E27FC236}">
                <a16:creationId xmlns:a16="http://schemas.microsoft.com/office/drawing/2014/main" id="{E3467F5B-C150-AAF2-B9D1-91E0B9EA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477" y="950077"/>
            <a:ext cx="1768460" cy="2108004"/>
          </a:xfrm>
          <a:prstGeom prst="rect">
            <a:avLst/>
          </a:prstGeom>
        </p:spPr>
      </p:pic>
      <p:pic>
        <p:nvPicPr>
          <p:cNvPr id="24" name="Image 23" descr="Une image contenant Caractère coloré, capture d’écran, motif, carré&#10;&#10;Description générée automatiquement">
            <a:extLst>
              <a:ext uri="{FF2B5EF4-FFF2-40B4-BE49-F238E27FC236}">
                <a16:creationId xmlns:a16="http://schemas.microsoft.com/office/drawing/2014/main" id="{3C99B656-13E3-23AC-3B9C-B893D7BF5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812" y="962729"/>
            <a:ext cx="1768460" cy="2100930"/>
          </a:xfrm>
          <a:prstGeom prst="rect">
            <a:avLst/>
          </a:prstGeom>
        </p:spPr>
      </p:pic>
      <p:pic>
        <p:nvPicPr>
          <p:cNvPr id="26" name="Image 25" descr="Une image contenant Caractère coloré, capture d’écran, motif, carré&#10;&#10;Description générée automatiquement">
            <a:extLst>
              <a:ext uri="{FF2B5EF4-FFF2-40B4-BE49-F238E27FC236}">
                <a16:creationId xmlns:a16="http://schemas.microsoft.com/office/drawing/2014/main" id="{1D3B5498-BDAC-886F-83F1-E6A4AA575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147" y="974709"/>
            <a:ext cx="1836239" cy="2105649"/>
          </a:xfrm>
          <a:prstGeom prst="rect">
            <a:avLst/>
          </a:prstGeom>
        </p:spPr>
      </p:pic>
      <p:pic>
        <p:nvPicPr>
          <p:cNvPr id="28" name="Image 27" descr="Une image contenant texte, Caractère coloré, capture d’écran, graphisme&#10;&#10;Description générée automatiquement">
            <a:extLst>
              <a:ext uri="{FF2B5EF4-FFF2-40B4-BE49-F238E27FC236}">
                <a16:creationId xmlns:a16="http://schemas.microsoft.com/office/drawing/2014/main" id="{B0CBBC80-59DD-774E-7AB5-8D762380D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1486" y="3116338"/>
            <a:ext cx="1819323" cy="2123723"/>
          </a:xfrm>
          <a:prstGeom prst="rect">
            <a:avLst/>
          </a:prstGeom>
        </p:spPr>
      </p:pic>
      <p:pic>
        <p:nvPicPr>
          <p:cNvPr id="30" name="Image 29" descr="Une image contenant texte, Caractère coloré, capture d’écran, Logiciel de graphisme&#10;&#10;Description générée automatiquement">
            <a:extLst>
              <a:ext uri="{FF2B5EF4-FFF2-40B4-BE49-F238E27FC236}">
                <a16:creationId xmlns:a16="http://schemas.microsoft.com/office/drawing/2014/main" id="{9A903CB1-9336-EF67-6DBC-23458A137D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614" y="3107832"/>
            <a:ext cx="1733731" cy="2066607"/>
          </a:xfrm>
          <a:prstGeom prst="rect">
            <a:avLst/>
          </a:prstGeom>
        </p:spPr>
      </p:pic>
      <p:pic>
        <p:nvPicPr>
          <p:cNvPr id="32" name="Image 31" descr="Une image contenant Caractère coloré, capture d’écran, motif, violet&#10;&#10;Description générée automatiquement">
            <a:extLst>
              <a:ext uri="{FF2B5EF4-FFF2-40B4-BE49-F238E27FC236}">
                <a16:creationId xmlns:a16="http://schemas.microsoft.com/office/drawing/2014/main" id="{A6DACC76-A863-DDDC-491A-3335BA2AB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8150" y="3154263"/>
            <a:ext cx="1733731" cy="2059672"/>
          </a:xfrm>
          <a:prstGeom prst="rect">
            <a:avLst/>
          </a:prstGeom>
        </p:spPr>
      </p:pic>
      <p:pic>
        <p:nvPicPr>
          <p:cNvPr id="34" name="Image 33" descr="Une image contenant Caractère coloré, capture d’écran, motif, carré&#10;&#10;Description générée automatiquement">
            <a:extLst>
              <a:ext uri="{FF2B5EF4-FFF2-40B4-BE49-F238E27FC236}">
                <a16:creationId xmlns:a16="http://schemas.microsoft.com/office/drawing/2014/main" id="{55FE9A1E-B6AE-C88D-2E3A-7CC8E52E14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3686" y="3132047"/>
            <a:ext cx="1852821" cy="21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"/>
    </mc:Choice>
    <mc:Fallback>
      <p:transition spd="slow" advTm="701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556</Words>
  <Application>Microsoft Macintosh PowerPoint</Application>
  <PresentationFormat>Grand écran</PresentationFormat>
  <Paragraphs>117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Thème Office</vt:lpstr>
      <vt:lpstr>Deep Learning Project: Acoustic Scene Classification</vt:lpstr>
      <vt:lpstr>DCase 21 challenge</vt:lpstr>
      <vt:lpstr>CNN-based solution: SP4ASC</vt:lpstr>
      <vt:lpstr>Présentation PowerPoint</vt:lpstr>
      <vt:lpstr>Batch Normalization Merging</vt:lpstr>
      <vt:lpstr>Test-Time Augmentation, Mix-Up and focal loss</vt:lpstr>
      <vt:lpstr>Less parameters… less good results</vt:lpstr>
      <vt:lpstr>Classical and Separable convolutions</vt:lpstr>
      <vt:lpstr>Présentation PowerPoint</vt:lpstr>
      <vt:lpstr>Présentation PowerPoint</vt:lpstr>
      <vt:lpstr>AudioCLIP model</vt:lpstr>
      <vt:lpstr>Présentation PowerPoint</vt:lpstr>
      <vt:lpstr>Wrap-up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Project: Acoustic Scene Classification</dc:title>
  <dc:creator>Victor Barberteguy X2020</dc:creator>
  <cp:lastModifiedBy>Victor Barberteguy X2020</cp:lastModifiedBy>
  <cp:revision>4</cp:revision>
  <dcterms:created xsi:type="dcterms:W3CDTF">2023-12-08T09:13:08Z</dcterms:created>
  <dcterms:modified xsi:type="dcterms:W3CDTF">2023-12-08T15:27:50Z</dcterms:modified>
</cp:coreProperties>
</file>